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2.xml" ContentType="application/vnd.openxmlformats-officedocument.presentationml.slideLayout+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8.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11.png" ContentType="image/png"/>
  <Override PartName="/ppt/media/image17.png" ContentType="image/png"/>
  <Override PartName="/ppt/media/image8.png" ContentType="image/png"/>
  <Override PartName="/ppt/media/image12.png" ContentType="image/png"/>
  <Override PartName="/ppt/media/image3.png" ContentType="image/png"/>
  <Override PartName="/ppt/media/image18.png" ContentType="image/png"/>
  <Override PartName="/ppt/media/image9.png" ContentType="image/png"/>
  <Override PartName="/ppt/media/image20.png" ContentType="image/png"/>
  <Override PartName="/ppt/media/image13.png" ContentType="image/png"/>
  <Override PartName="/ppt/media/image4.png" ContentType="image/png"/>
  <Override PartName="/ppt/media/image30.png" ContentType="image/png"/>
  <Override PartName="/ppt/media/image31.png" ContentType="image/png"/>
  <Override PartName="/ppt/media/image32.png" ContentType="image/png"/>
  <Override PartName="/ppt/media/image2.png" ContentType="image/png"/>
  <Override PartName="/ppt/media/image34.png" ContentType="image/png"/>
  <Override PartName="/ppt/media/image7.png" ContentType="image/png"/>
  <Override PartName="/ppt/media/image16.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5" r:id="rId4"/>
    <p:sldMasterId id="2147483657" r:id="rId5"/>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image" Target="../media/image4.png"/><Relationship Id="rId7" Type="http://schemas.openxmlformats.org/officeDocument/2006/relationships/image" Target="../media/image4.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4.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1">
    <p:bg>
      <p:bgPr>
        <a:solidFill>
          <a:srgbClr val="0457a8"/>
        </a:solidFill>
      </p:bgPr>
    </p:bg>
    <p:spTree>
      <p:nvGrpSpPr>
        <p:cNvPr id="1" name=""/>
        <p:cNvGrpSpPr/>
        <p:nvPr/>
      </p:nvGrpSpPr>
      <p:grpSpPr>
        <a:xfrm>
          <a:off x="0" y="0"/>
          <a:ext cx="0" cy="0"/>
          <a:chOff x="0" y="0"/>
          <a:chExt cx="0" cy="0"/>
        </a:xfrm>
      </p:grpSpPr>
      <p:grpSp>
        <p:nvGrpSpPr>
          <p:cNvPr id="0" name="Google Shape;27;p5"/>
          <p:cNvGrpSpPr/>
          <p:nvPr/>
        </p:nvGrpSpPr>
        <p:grpSpPr>
          <a:xfrm>
            <a:off x="11965320" y="-3912480"/>
            <a:ext cx="5453280" cy="14198760"/>
            <a:chOff x="11965320" y="-3912480"/>
            <a:chExt cx="5453280" cy="14198760"/>
          </a:xfrm>
        </p:grpSpPr>
        <p:grpSp>
          <p:nvGrpSpPr>
            <p:cNvPr id="1" name="Google Shape;28;p5"/>
            <p:cNvGrpSpPr/>
            <p:nvPr/>
          </p:nvGrpSpPr>
          <p:grpSpPr>
            <a:xfrm>
              <a:off x="11965320" y="2443320"/>
              <a:ext cx="5453280" cy="7842960"/>
              <a:chOff x="11965320" y="2443320"/>
              <a:chExt cx="5453280" cy="7842960"/>
            </a:xfrm>
          </p:grpSpPr>
          <p:sp>
            <p:nvSpPr>
              <p:cNvPr id="2" name="Google Shape;29;p5"/>
              <p:cNvSpPr/>
              <p:nvPr/>
            </p:nvSpPr>
            <p:spPr>
              <a:xfrm>
                <a:off x="11965320" y="2443320"/>
                <a:ext cx="5453280" cy="7842960"/>
              </a:xfrm>
              <a:custGeom>
                <a:avLst/>
                <a:gdLst>
                  <a:gd name="textAreaLeft" fmla="*/ 0 w 5453280"/>
                  <a:gd name="textAreaRight" fmla="*/ 5454000 w 5453280"/>
                  <a:gd name="textAreaTop" fmla="*/ 0 h 7842960"/>
                  <a:gd name="textAreaBottom" fmla="*/ 7843680 h 7842960"/>
                </a:gdLst>
                <a:ahLst/>
                <a:cxnLst/>
                <a:rect l="textAreaLeft" t="textAreaTop" r="textAreaRight" b="textAreaBottom"/>
                <a:pathLst>
                  <a:path w="1436397" h="2065867">
                    <a:moveTo>
                      <a:pt x="718199" y="0"/>
                    </a:moveTo>
                    <a:lnTo>
                      <a:pt x="1436397" y="2065867"/>
                    </a:lnTo>
                    <a:lnTo>
                      <a:pt x="0" y="2065867"/>
                    </a:lnTo>
                    <a:lnTo>
                      <a:pt x="718199"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 name="Google Shape;30;p5"/>
              <p:cNvSpPr/>
              <p:nvPr/>
            </p:nvSpPr>
            <p:spPr>
              <a:xfrm>
                <a:off x="12817440" y="5940360"/>
                <a:ext cx="3749040" cy="37854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4" name="Google Shape;31;p5"/>
            <p:cNvSpPr/>
            <p:nvPr/>
          </p:nvSpPr>
          <p:spPr>
            <a:xfrm>
              <a:off x="12543480" y="-3912480"/>
              <a:ext cx="4296600" cy="9055080"/>
            </a:xfrm>
            <a:custGeom>
              <a:avLst/>
              <a:gdLst>
                <a:gd name="textAreaLeft" fmla="*/ 0 w 4296600"/>
                <a:gd name="textAreaRight" fmla="*/ 4297320 w 4296600"/>
                <a:gd name="textAreaTop" fmla="*/ 0 h 9055080"/>
                <a:gd name="textAreaBottom" fmla="*/ 9055800 h 9055080"/>
              </a:gdLst>
              <a:ahLst/>
              <a:cxnLst/>
              <a:rect l="textAreaLeft" t="textAreaTop" r="textAreaRight" b="textAreaBottom"/>
              <a:pathLst>
                <a:path w="5729934" h="12074573">
                  <a:moveTo>
                    <a:pt x="0" y="0"/>
                  </a:moveTo>
                  <a:lnTo>
                    <a:pt x="5729934" y="0"/>
                  </a:lnTo>
                  <a:lnTo>
                    <a:pt x="5729934" y="12074573"/>
                  </a:lnTo>
                  <a:lnTo>
                    <a:pt x="0" y="1207457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
    <p:bg>
      <p:bgPr>
        <a:solidFill>
          <a:srgbClr val="0457a8"/>
        </a:solidFill>
      </p:bgPr>
    </p:bg>
    <p:spTree>
      <p:nvGrpSpPr>
        <p:cNvPr id="1" name=""/>
        <p:cNvGrpSpPr/>
        <p:nvPr/>
      </p:nvGrpSpPr>
      <p:grpSpPr>
        <a:xfrm>
          <a:off x="0" y="0"/>
          <a:ext cx="0" cy="0"/>
          <a:chOff x="0" y="0"/>
          <a:chExt cx="0" cy="0"/>
        </a:xfrm>
      </p:grpSpPr>
      <p:sp>
        <p:nvSpPr>
          <p:cNvPr id="36" name="Google Shape;64;p11"/>
          <p:cNvSpPr/>
          <p:nvPr/>
        </p:nvSpPr>
        <p:spPr>
          <a:xfrm>
            <a:off x="-1942560" y="1028880"/>
            <a:ext cx="13501800" cy="11685240"/>
          </a:xfrm>
          <a:custGeom>
            <a:avLst/>
            <a:gdLst>
              <a:gd name="textAreaLeft" fmla="*/ 0 w 13501800"/>
              <a:gd name="textAreaRight" fmla="*/ 13502520 w 13501800"/>
              <a:gd name="textAreaTop" fmla="*/ 0 h 11685240"/>
              <a:gd name="textAreaBottom" fmla="*/ 11685960 h 11685240"/>
            </a:gdLst>
            <a:ahLst/>
            <a:cxnLst/>
            <a:rect l="textAreaLeft" t="textAreaTop" r="textAreaRight" b="textAreaBottom"/>
            <a:pathLst>
              <a:path w="13502679" h="11685955">
                <a:moveTo>
                  <a:pt x="0" y="0"/>
                </a:moveTo>
                <a:lnTo>
                  <a:pt x="13502679" y="0"/>
                </a:lnTo>
                <a:lnTo>
                  <a:pt x="13502679" y="11685955"/>
                </a:lnTo>
                <a:lnTo>
                  <a:pt x="0" y="1168595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
    <p:bg>
      <p:bgPr>
        <a:solidFill>
          <a:srgbClr val="f8f6f1"/>
        </a:solidFill>
      </p:bgPr>
    </p:bg>
    <p:spTree>
      <p:nvGrpSpPr>
        <p:cNvPr id="1" name=""/>
        <p:cNvGrpSpPr/>
        <p:nvPr/>
      </p:nvGrpSpPr>
      <p:grpSpPr>
        <a:xfrm>
          <a:off x="0" y="0"/>
          <a:ext cx="0" cy="0"/>
          <a:chOff x="0" y="0"/>
          <a:chExt cx="0" cy="0"/>
        </a:xfrm>
      </p:grpSpPr>
      <p:grpSp>
        <p:nvGrpSpPr>
          <p:cNvPr id="37" name="Google Shape;66;p12"/>
          <p:cNvGrpSpPr/>
          <p:nvPr/>
        </p:nvGrpSpPr>
        <p:grpSpPr>
          <a:xfrm>
            <a:off x="-452160" y="3126240"/>
            <a:ext cx="8186760" cy="1440360"/>
            <a:chOff x="-452160" y="3126240"/>
            <a:chExt cx="8186760" cy="1440360"/>
          </a:xfrm>
        </p:grpSpPr>
        <p:sp>
          <p:nvSpPr>
            <p:cNvPr id="38" name="Google Shape;67;p12"/>
            <p:cNvSpPr/>
            <p:nvPr/>
          </p:nvSpPr>
          <p:spPr>
            <a:xfrm>
              <a:off x="-452160" y="3234600"/>
              <a:ext cx="8186400" cy="1331280"/>
            </a:xfrm>
            <a:custGeom>
              <a:avLst/>
              <a:gdLst>
                <a:gd name="textAreaLeft" fmla="*/ 0 w 8186400"/>
                <a:gd name="textAreaRight" fmla="*/ 8187120 w 8186400"/>
                <a:gd name="textAreaTop" fmla="*/ 0 h 1331280"/>
                <a:gd name="textAreaBottom" fmla="*/ 1332000 h 1331280"/>
              </a:gdLst>
              <a:ahLst/>
              <a:cxnLst/>
              <a:rect l="textAreaLeft" t="textAreaTop" r="textAreaRight" b="textAreaBottom"/>
              <a:pathLst>
                <a:path w="2156258" h="350849">
                  <a:moveTo>
                    <a:pt x="0" y="0"/>
                  </a:moveTo>
                  <a:lnTo>
                    <a:pt x="2156258" y="0"/>
                  </a:lnTo>
                  <a:lnTo>
                    <a:pt x="2156258"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9" name="Google Shape;68;p12"/>
            <p:cNvSpPr/>
            <p:nvPr/>
          </p:nvSpPr>
          <p:spPr>
            <a:xfrm>
              <a:off x="-452160" y="3126240"/>
              <a:ext cx="818676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40" name="Google Shape;69;p12"/>
          <p:cNvGrpSpPr/>
          <p:nvPr/>
        </p:nvGrpSpPr>
        <p:grpSpPr>
          <a:xfrm>
            <a:off x="7925400" y="3126240"/>
            <a:ext cx="10814760" cy="1440360"/>
            <a:chOff x="7925400" y="3126240"/>
            <a:chExt cx="10814760" cy="1440360"/>
          </a:xfrm>
        </p:grpSpPr>
        <p:sp>
          <p:nvSpPr>
            <p:cNvPr id="41" name="Google Shape;70;p12"/>
            <p:cNvSpPr/>
            <p:nvPr/>
          </p:nvSpPr>
          <p:spPr>
            <a:xfrm>
              <a:off x="7925400" y="3234600"/>
              <a:ext cx="10814400" cy="1331280"/>
            </a:xfrm>
            <a:custGeom>
              <a:avLst/>
              <a:gdLst>
                <a:gd name="textAreaLeft" fmla="*/ 0 w 10814400"/>
                <a:gd name="textAreaRight" fmla="*/ 10815120 w 10814400"/>
                <a:gd name="textAreaTop" fmla="*/ 0 h 1331280"/>
                <a:gd name="textAreaBottom" fmla="*/ 1332000 h 1331280"/>
              </a:gdLst>
              <a:ahLst/>
              <a:cxnLst/>
              <a:rect l="textAreaLeft" t="textAreaTop" r="textAreaRight" b="textAreaBottom"/>
              <a:pathLst>
                <a:path w="2848365" h="350849">
                  <a:moveTo>
                    <a:pt x="0" y="0"/>
                  </a:moveTo>
                  <a:lnTo>
                    <a:pt x="2848365" y="0"/>
                  </a:lnTo>
                  <a:lnTo>
                    <a:pt x="284836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42" name="Google Shape;71;p12"/>
            <p:cNvSpPr/>
            <p:nvPr/>
          </p:nvSpPr>
          <p:spPr>
            <a:xfrm>
              <a:off x="7925400" y="3126240"/>
              <a:ext cx="1081476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43" name="Google Shape;72;p12"/>
          <p:cNvGrpSpPr/>
          <p:nvPr/>
        </p:nvGrpSpPr>
        <p:grpSpPr>
          <a:xfrm>
            <a:off x="4825440" y="4839480"/>
            <a:ext cx="7995960" cy="1440360"/>
            <a:chOff x="4825440" y="4839480"/>
            <a:chExt cx="7995960" cy="1440360"/>
          </a:xfrm>
        </p:grpSpPr>
        <p:sp>
          <p:nvSpPr>
            <p:cNvPr id="44" name="Google Shape;73;p12"/>
            <p:cNvSpPr/>
            <p:nvPr/>
          </p:nvSpPr>
          <p:spPr>
            <a:xfrm>
              <a:off x="4825440" y="4947840"/>
              <a:ext cx="7995960" cy="1331280"/>
            </a:xfrm>
            <a:custGeom>
              <a:avLst/>
              <a:gdLst>
                <a:gd name="textAreaLeft" fmla="*/ 0 w 7995960"/>
                <a:gd name="textAreaRight" fmla="*/ 7996680 w 7995960"/>
                <a:gd name="textAreaTop" fmla="*/ 0 h 1331280"/>
                <a:gd name="textAreaBottom" fmla="*/ 1332000 h 1331280"/>
              </a:gdLst>
              <a:ahLst/>
              <a:cxnLst/>
              <a:rect l="textAreaLeft" t="textAreaTop" r="textAreaRight" b="textAreaBottom"/>
              <a:pathLst>
                <a:path w="2106085" h="350849">
                  <a:moveTo>
                    <a:pt x="0" y="0"/>
                  </a:moveTo>
                  <a:lnTo>
                    <a:pt x="2106085" y="0"/>
                  </a:lnTo>
                  <a:lnTo>
                    <a:pt x="210608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45" name="Google Shape;74;p12"/>
            <p:cNvSpPr/>
            <p:nvPr/>
          </p:nvSpPr>
          <p:spPr>
            <a:xfrm>
              <a:off x="4825440" y="4839480"/>
              <a:ext cx="799560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46" name="Google Shape;75;p12"/>
          <p:cNvGrpSpPr/>
          <p:nvPr/>
        </p:nvGrpSpPr>
        <p:grpSpPr>
          <a:xfrm>
            <a:off x="-452160" y="4839480"/>
            <a:ext cx="5086440" cy="1440360"/>
            <a:chOff x="-452160" y="4839480"/>
            <a:chExt cx="5086440" cy="1440360"/>
          </a:xfrm>
        </p:grpSpPr>
        <p:sp>
          <p:nvSpPr>
            <p:cNvPr id="47" name="Google Shape;76;p12"/>
            <p:cNvSpPr/>
            <p:nvPr/>
          </p:nvSpPr>
          <p:spPr>
            <a:xfrm>
              <a:off x="-452160" y="4947840"/>
              <a:ext cx="5086440" cy="1331280"/>
            </a:xfrm>
            <a:custGeom>
              <a:avLst/>
              <a:gdLst>
                <a:gd name="textAreaLeft" fmla="*/ 0 w 5086440"/>
                <a:gd name="textAreaRight" fmla="*/ 5087160 w 5086440"/>
                <a:gd name="textAreaTop" fmla="*/ 0 h 1331280"/>
                <a:gd name="textAreaBottom" fmla="*/ 1332000 h 1331280"/>
              </a:gdLst>
              <a:ahLst/>
              <a:cxnLst/>
              <a:rect l="textAreaLeft" t="textAreaTop" r="textAreaRight" b="textAreaBottom"/>
              <a:pathLst>
                <a:path w="1339859" h="350849">
                  <a:moveTo>
                    <a:pt x="0" y="0"/>
                  </a:moveTo>
                  <a:lnTo>
                    <a:pt x="1339859" y="0"/>
                  </a:lnTo>
                  <a:lnTo>
                    <a:pt x="1339859"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48" name="Google Shape;77;p12"/>
            <p:cNvSpPr/>
            <p:nvPr/>
          </p:nvSpPr>
          <p:spPr>
            <a:xfrm>
              <a:off x="-452160" y="4839480"/>
              <a:ext cx="508644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49" name="Google Shape;78;p12"/>
          <p:cNvGrpSpPr/>
          <p:nvPr/>
        </p:nvGrpSpPr>
        <p:grpSpPr>
          <a:xfrm>
            <a:off x="13012560" y="4839480"/>
            <a:ext cx="5726880" cy="1440360"/>
            <a:chOff x="13012560" y="4839480"/>
            <a:chExt cx="5726880" cy="1440360"/>
          </a:xfrm>
        </p:grpSpPr>
        <p:sp>
          <p:nvSpPr>
            <p:cNvPr id="50" name="Google Shape;79;p12"/>
            <p:cNvSpPr/>
            <p:nvPr/>
          </p:nvSpPr>
          <p:spPr>
            <a:xfrm>
              <a:off x="13012560" y="4947840"/>
              <a:ext cx="5726880" cy="1331280"/>
            </a:xfrm>
            <a:custGeom>
              <a:avLst/>
              <a:gdLst>
                <a:gd name="textAreaLeft" fmla="*/ 0 w 5726880"/>
                <a:gd name="textAreaRight" fmla="*/ 5727600 w 5726880"/>
                <a:gd name="textAreaTop" fmla="*/ 0 h 1331280"/>
                <a:gd name="textAreaBottom" fmla="*/ 1332000 h 1331280"/>
              </a:gdLst>
              <a:ahLst/>
              <a:cxnLst/>
              <a:rect l="textAreaLeft" t="textAreaTop" r="textAreaRight" b="textAreaBottom"/>
              <a:pathLst>
                <a:path w="1508506" h="350849">
                  <a:moveTo>
                    <a:pt x="0" y="0"/>
                  </a:moveTo>
                  <a:lnTo>
                    <a:pt x="1508506" y="0"/>
                  </a:lnTo>
                  <a:lnTo>
                    <a:pt x="1508506"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51" name="Google Shape;80;p12"/>
            <p:cNvSpPr/>
            <p:nvPr/>
          </p:nvSpPr>
          <p:spPr>
            <a:xfrm>
              <a:off x="13012560" y="4839480"/>
              <a:ext cx="572652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52" name="Google Shape;81;p12"/>
          <p:cNvGrpSpPr/>
          <p:nvPr/>
        </p:nvGrpSpPr>
        <p:grpSpPr>
          <a:xfrm>
            <a:off x="-452160" y="6552360"/>
            <a:ext cx="10814760" cy="1440360"/>
            <a:chOff x="-452160" y="6552360"/>
            <a:chExt cx="10814760" cy="1440360"/>
          </a:xfrm>
        </p:grpSpPr>
        <p:sp>
          <p:nvSpPr>
            <p:cNvPr id="53" name="Google Shape;82;p12"/>
            <p:cNvSpPr/>
            <p:nvPr/>
          </p:nvSpPr>
          <p:spPr>
            <a:xfrm>
              <a:off x="-452160" y="6661080"/>
              <a:ext cx="10814400" cy="1331280"/>
            </a:xfrm>
            <a:custGeom>
              <a:avLst/>
              <a:gdLst>
                <a:gd name="textAreaLeft" fmla="*/ 0 w 10814400"/>
                <a:gd name="textAreaRight" fmla="*/ 10815120 w 10814400"/>
                <a:gd name="textAreaTop" fmla="*/ 0 h 1331280"/>
                <a:gd name="textAreaBottom" fmla="*/ 1332000 h 1331280"/>
              </a:gdLst>
              <a:ahLst/>
              <a:cxnLst/>
              <a:rect l="textAreaLeft" t="textAreaTop" r="textAreaRight" b="textAreaBottom"/>
              <a:pathLst>
                <a:path w="2848365" h="350849">
                  <a:moveTo>
                    <a:pt x="0" y="0"/>
                  </a:moveTo>
                  <a:lnTo>
                    <a:pt x="2848365" y="0"/>
                  </a:lnTo>
                  <a:lnTo>
                    <a:pt x="284836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54" name="Google Shape;83;p12"/>
            <p:cNvSpPr/>
            <p:nvPr/>
          </p:nvSpPr>
          <p:spPr>
            <a:xfrm>
              <a:off x="-452160" y="6552360"/>
              <a:ext cx="1081476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55" name="Google Shape;84;p12"/>
          <p:cNvGrpSpPr/>
          <p:nvPr/>
        </p:nvGrpSpPr>
        <p:grpSpPr>
          <a:xfrm>
            <a:off x="10553040" y="6552360"/>
            <a:ext cx="8186760" cy="1440360"/>
            <a:chOff x="10553040" y="6552360"/>
            <a:chExt cx="8186760" cy="1440360"/>
          </a:xfrm>
        </p:grpSpPr>
        <p:sp>
          <p:nvSpPr>
            <p:cNvPr id="56" name="Google Shape;85;p12"/>
            <p:cNvSpPr/>
            <p:nvPr/>
          </p:nvSpPr>
          <p:spPr>
            <a:xfrm>
              <a:off x="10553040" y="6661080"/>
              <a:ext cx="8186400" cy="1331280"/>
            </a:xfrm>
            <a:custGeom>
              <a:avLst/>
              <a:gdLst>
                <a:gd name="textAreaLeft" fmla="*/ 0 w 8186400"/>
                <a:gd name="textAreaRight" fmla="*/ 8187120 w 8186400"/>
                <a:gd name="textAreaTop" fmla="*/ 0 h 1331280"/>
                <a:gd name="textAreaBottom" fmla="*/ 1332000 h 1331280"/>
              </a:gdLst>
              <a:ahLst/>
              <a:cxnLst/>
              <a:rect l="textAreaLeft" t="textAreaTop" r="textAreaRight" b="textAreaBottom"/>
              <a:pathLst>
                <a:path w="2156258" h="350849">
                  <a:moveTo>
                    <a:pt x="0" y="0"/>
                  </a:moveTo>
                  <a:lnTo>
                    <a:pt x="2156258" y="0"/>
                  </a:lnTo>
                  <a:lnTo>
                    <a:pt x="2156258"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57" name="Google Shape;86;p12"/>
            <p:cNvSpPr/>
            <p:nvPr/>
          </p:nvSpPr>
          <p:spPr>
            <a:xfrm>
              <a:off x="10553040" y="6552360"/>
              <a:ext cx="818676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58" name="Google Shape;87;p12"/>
          <p:cNvSpPr/>
          <p:nvPr/>
        </p:nvSpPr>
        <p:spPr>
          <a:xfrm>
            <a:off x="1886040" y="1209600"/>
            <a:ext cx="14515200" cy="1384560"/>
          </a:xfrm>
          <a:prstGeom prst="rect">
            <a:avLst/>
          </a:prstGeom>
          <a:noFill/>
          <a:ln w="0">
            <a:noFill/>
          </a:ln>
        </p:spPr>
        <p:style>
          <a:lnRef idx="0"/>
          <a:fillRef idx="0"/>
          <a:effectRef idx="0"/>
          <a:fontRef idx="minor"/>
        </p:style>
        <p:txBody>
          <a:bodyPr lIns="0" rIns="0" tIns="0" bIns="0" anchor="t">
            <a:spAutoFit/>
          </a:bodyPr>
          <a:p>
            <a:pPr algn="ctr">
              <a:lnSpc>
                <a:spcPct val="100000"/>
              </a:lnSpc>
              <a:tabLst>
                <a:tab algn="l" pos="0"/>
              </a:tabLst>
            </a:pPr>
            <a:r>
              <a:rPr b="0" lang="en-US" sz="9000" strike="noStrike" u="none">
                <a:solidFill>
                  <a:srgbClr val="0457a8"/>
                </a:solidFill>
                <a:effectLst/>
                <a:uFillTx/>
                <a:latin typeface="Archivo Black"/>
                <a:ea typeface="Archivo Black"/>
              </a:rPr>
              <a:t>TOOLS &amp; SOFTWARE</a:t>
            </a:r>
            <a:endParaRPr b="0" lang="en-GB" sz="9000" strike="noStrike" u="none">
              <a:solidFill>
                <a:srgbClr val="000000"/>
              </a:solidFill>
              <a:effectLst/>
              <a:uFillTx/>
              <a:latin typeface="Arial"/>
            </a:endParaRPr>
          </a:p>
        </p:txBody>
      </p:sp>
      <p:grpSp>
        <p:nvGrpSpPr>
          <p:cNvPr id="59" name="Google Shape;88;p12"/>
          <p:cNvGrpSpPr/>
          <p:nvPr/>
        </p:nvGrpSpPr>
        <p:grpSpPr>
          <a:xfrm>
            <a:off x="4825440" y="8265600"/>
            <a:ext cx="7995960" cy="1440360"/>
            <a:chOff x="4825440" y="8265600"/>
            <a:chExt cx="7995960" cy="1440360"/>
          </a:xfrm>
        </p:grpSpPr>
        <p:sp>
          <p:nvSpPr>
            <p:cNvPr id="60" name="Google Shape;89;p12"/>
            <p:cNvSpPr/>
            <p:nvPr/>
          </p:nvSpPr>
          <p:spPr>
            <a:xfrm>
              <a:off x="4825440" y="8373960"/>
              <a:ext cx="7995960" cy="1331280"/>
            </a:xfrm>
            <a:custGeom>
              <a:avLst/>
              <a:gdLst>
                <a:gd name="textAreaLeft" fmla="*/ 0 w 7995960"/>
                <a:gd name="textAreaRight" fmla="*/ 7996680 w 7995960"/>
                <a:gd name="textAreaTop" fmla="*/ 0 h 1331280"/>
                <a:gd name="textAreaBottom" fmla="*/ 1332000 h 1331280"/>
              </a:gdLst>
              <a:ahLst/>
              <a:cxnLst/>
              <a:rect l="textAreaLeft" t="textAreaTop" r="textAreaRight" b="textAreaBottom"/>
              <a:pathLst>
                <a:path w="2106085" h="350849">
                  <a:moveTo>
                    <a:pt x="0" y="0"/>
                  </a:moveTo>
                  <a:lnTo>
                    <a:pt x="2106085" y="0"/>
                  </a:lnTo>
                  <a:lnTo>
                    <a:pt x="2106085"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61" name="Google Shape;90;p12"/>
            <p:cNvSpPr/>
            <p:nvPr/>
          </p:nvSpPr>
          <p:spPr>
            <a:xfrm>
              <a:off x="4825440" y="8265600"/>
              <a:ext cx="799560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62" name="Google Shape;91;p12"/>
          <p:cNvGrpSpPr/>
          <p:nvPr/>
        </p:nvGrpSpPr>
        <p:grpSpPr>
          <a:xfrm>
            <a:off x="-452160" y="8265600"/>
            <a:ext cx="5086440" cy="1440360"/>
            <a:chOff x="-452160" y="8265600"/>
            <a:chExt cx="5086440" cy="1440360"/>
          </a:xfrm>
        </p:grpSpPr>
        <p:sp>
          <p:nvSpPr>
            <p:cNvPr id="63" name="Google Shape;92;p12"/>
            <p:cNvSpPr/>
            <p:nvPr/>
          </p:nvSpPr>
          <p:spPr>
            <a:xfrm>
              <a:off x="-452160" y="8373960"/>
              <a:ext cx="5086440" cy="1331280"/>
            </a:xfrm>
            <a:custGeom>
              <a:avLst/>
              <a:gdLst>
                <a:gd name="textAreaLeft" fmla="*/ 0 w 5086440"/>
                <a:gd name="textAreaRight" fmla="*/ 5087160 w 5086440"/>
                <a:gd name="textAreaTop" fmla="*/ 0 h 1331280"/>
                <a:gd name="textAreaBottom" fmla="*/ 1332000 h 1331280"/>
              </a:gdLst>
              <a:ahLst/>
              <a:cxnLst/>
              <a:rect l="textAreaLeft" t="textAreaTop" r="textAreaRight" b="textAreaBottom"/>
              <a:pathLst>
                <a:path w="1339859" h="350849">
                  <a:moveTo>
                    <a:pt x="0" y="0"/>
                  </a:moveTo>
                  <a:lnTo>
                    <a:pt x="1339859" y="0"/>
                  </a:lnTo>
                  <a:lnTo>
                    <a:pt x="1339859"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64" name="Google Shape;93;p12"/>
            <p:cNvSpPr/>
            <p:nvPr/>
          </p:nvSpPr>
          <p:spPr>
            <a:xfrm>
              <a:off x="-452160" y="8265600"/>
              <a:ext cx="508644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65" name="Google Shape;94;p12"/>
          <p:cNvGrpSpPr/>
          <p:nvPr/>
        </p:nvGrpSpPr>
        <p:grpSpPr>
          <a:xfrm>
            <a:off x="13012560" y="8265600"/>
            <a:ext cx="5726880" cy="1440360"/>
            <a:chOff x="13012560" y="8265600"/>
            <a:chExt cx="5726880" cy="1440360"/>
          </a:xfrm>
        </p:grpSpPr>
        <p:sp>
          <p:nvSpPr>
            <p:cNvPr id="66" name="Google Shape;95;p12"/>
            <p:cNvSpPr/>
            <p:nvPr/>
          </p:nvSpPr>
          <p:spPr>
            <a:xfrm>
              <a:off x="13012560" y="8373960"/>
              <a:ext cx="5726880" cy="1331280"/>
            </a:xfrm>
            <a:custGeom>
              <a:avLst/>
              <a:gdLst>
                <a:gd name="textAreaLeft" fmla="*/ 0 w 5726880"/>
                <a:gd name="textAreaRight" fmla="*/ 5727600 w 5726880"/>
                <a:gd name="textAreaTop" fmla="*/ 0 h 1331280"/>
                <a:gd name="textAreaBottom" fmla="*/ 1332000 h 1331280"/>
              </a:gdLst>
              <a:ahLst/>
              <a:cxnLst/>
              <a:rect l="textAreaLeft" t="textAreaTop" r="textAreaRight" b="textAreaBottom"/>
              <a:pathLst>
                <a:path w="1508506" h="350849">
                  <a:moveTo>
                    <a:pt x="0" y="0"/>
                  </a:moveTo>
                  <a:lnTo>
                    <a:pt x="1508506" y="0"/>
                  </a:lnTo>
                  <a:lnTo>
                    <a:pt x="1508506"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67" name="Google Shape;96;p12"/>
            <p:cNvSpPr/>
            <p:nvPr/>
          </p:nvSpPr>
          <p:spPr>
            <a:xfrm>
              <a:off x="13012560" y="8265600"/>
              <a:ext cx="5726520" cy="144036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68" name="Google Shape;97;p12"/>
          <p:cNvSpPr/>
          <p:nvPr/>
        </p:nvSpPr>
        <p:spPr>
          <a:xfrm>
            <a:off x="1218600" y="3656160"/>
            <a:ext cx="48448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69" name="Google Shape;98;p12"/>
          <p:cNvSpPr/>
          <p:nvPr/>
        </p:nvSpPr>
        <p:spPr>
          <a:xfrm>
            <a:off x="10909800" y="3603240"/>
            <a:ext cx="48448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0" name="Google Shape;99;p12"/>
          <p:cNvSpPr/>
          <p:nvPr/>
        </p:nvSpPr>
        <p:spPr>
          <a:xfrm>
            <a:off x="6400800" y="5316480"/>
            <a:ext cx="48448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1" name="Google Shape;100;p12"/>
          <p:cNvSpPr/>
          <p:nvPr/>
        </p:nvSpPr>
        <p:spPr>
          <a:xfrm>
            <a:off x="2532240" y="7029360"/>
            <a:ext cx="48448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2" name="Google Shape;101;p12"/>
          <p:cNvSpPr/>
          <p:nvPr/>
        </p:nvSpPr>
        <p:spPr>
          <a:xfrm>
            <a:off x="0" y="8720280"/>
            <a:ext cx="46342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3" name="Google Shape;102;p12"/>
          <p:cNvSpPr/>
          <p:nvPr/>
        </p:nvSpPr>
        <p:spPr>
          <a:xfrm>
            <a:off x="6506280" y="8742600"/>
            <a:ext cx="46342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4" name="Google Shape;103;p12"/>
          <p:cNvSpPr/>
          <p:nvPr/>
        </p:nvSpPr>
        <p:spPr>
          <a:xfrm>
            <a:off x="13438080" y="8720280"/>
            <a:ext cx="46342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5" name="Google Shape;104;p12"/>
          <p:cNvSpPr/>
          <p:nvPr/>
        </p:nvSpPr>
        <p:spPr>
          <a:xfrm>
            <a:off x="12329280" y="7029360"/>
            <a:ext cx="46342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6" name="Google Shape;105;p12"/>
          <p:cNvSpPr/>
          <p:nvPr/>
        </p:nvSpPr>
        <p:spPr>
          <a:xfrm>
            <a:off x="13438080" y="5342040"/>
            <a:ext cx="46342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n-GB" sz="3200" strike="noStrike" u="none">
              <a:solidFill>
                <a:srgbClr val="000000"/>
              </a:solidFill>
              <a:effectLst/>
              <a:uFillTx/>
              <a:latin typeface="Arial"/>
            </a:endParaRPr>
          </a:p>
        </p:txBody>
      </p:sp>
      <p:sp>
        <p:nvSpPr>
          <p:cNvPr id="77" name="Google Shape;106;p12"/>
          <p:cNvSpPr/>
          <p:nvPr/>
        </p:nvSpPr>
        <p:spPr>
          <a:xfrm>
            <a:off x="282600" y="5313600"/>
            <a:ext cx="4069080" cy="4917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n-GB" sz="32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_1">
    <p:bg>
      <p:bgPr>
        <a:solidFill>
          <a:srgbClr val="0457a8"/>
        </a:solidFill>
      </p:bgPr>
    </p:bg>
    <p:spTree>
      <p:nvGrpSpPr>
        <p:cNvPr id="1" name=""/>
        <p:cNvGrpSpPr/>
        <p:nvPr/>
      </p:nvGrpSpPr>
      <p:grpSpPr>
        <a:xfrm>
          <a:off x="0" y="0"/>
          <a:ext cx="0" cy="0"/>
          <a:chOff x="0" y="0"/>
          <a:chExt cx="0" cy="0"/>
        </a:xfrm>
      </p:grpSpPr>
      <p:sp>
        <p:nvSpPr>
          <p:cNvPr id="78" name="Google Shape;108;p13"/>
          <p:cNvSpPr/>
          <p:nvPr/>
        </p:nvSpPr>
        <p:spPr>
          <a:xfrm>
            <a:off x="12772800" y="1006920"/>
            <a:ext cx="4485600" cy="9638280"/>
          </a:xfrm>
          <a:custGeom>
            <a:avLst/>
            <a:gdLst>
              <a:gd name="textAreaLeft" fmla="*/ 0 w 4485600"/>
              <a:gd name="textAreaRight" fmla="*/ 4486320 w 4485600"/>
              <a:gd name="textAreaTop" fmla="*/ 0 h 9638280"/>
              <a:gd name="textAreaBottom" fmla="*/ 9639000 h 963828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_2">
    <p:bg>
      <p:bgPr>
        <a:solidFill>
          <a:srgbClr val="f8f6f1"/>
        </a:solidFill>
      </p:bgPr>
    </p:bg>
    <p:spTree>
      <p:nvGrpSpPr>
        <p:cNvPr id="1" name=""/>
        <p:cNvGrpSpPr/>
        <p:nvPr/>
      </p:nvGrpSpPr>
      <p:grpSpPr>
        <a:xfrm>
          <a:off x="0" y="0"/>
          <a:ext cx="0" cy="0"/>
          <a:chOff x="0" y="0"/>
          <a:chExt cx="0" cy="0"/>
        </a:xfrm>
      </p:grpSpPr>
      <p:grpSp>
        <p:nvGrpSpPr>
          <p:cNvPr id="79" name="Google Shape;110;p14"/>
          <p:cNvGrpSpPr/>
          <p:nvPr/>
        </p:nvGrpSpPr>
        <p:grpSpPr>
          <a:xfrm>
            <a:off x="0" y="-144720"/>
            <a:ext cx="11796120" cy="10431000"/>
            <a:chOff x="0" y="-144720"/>
            <a:chExt cx="11796120" cy="10431000"/>
          </a:xfrm>
        </p:grpSpPr>
        <p:sp>
          <p:nvSpPr>
            <p:cNvPr id="80" name="Google Shape;111;p14"/>
            <p:cNvSpPr/>
            <p:nvPr/>
          </p:nvSpPr>
          <p:spPr>
            <a:xfrm>
              <a:off x="0" y="0"/>
              <a:ext cx="11796120" cy="10286280"/>
            </a:xfrm>
            <a:custGeom>
              <a:avLst/>
              <a:gdLst>
                <a:gd name="textAreaLeft" fmla="*/ 0 w 11796120"/>
                <a:gd name="textAreaRight" fmla="*/ 11796840 w 11796120"/>
                <a:gd name="textAreaTop" fmla="*/ 0 h 10286280"/>
                <a:gd name="textAreaBottom" fmla="*/ 10287000 h 10286280"/>
              </a:gdLst>
              <a:ahLst/>
              <a:cxnLst/>
              <a:rect l="textAreaLeft" t="textAreaTop" r="textAreaRight" b="textAreaBottom"/>
              <a:pathLst>
                <a:path w="3106937" h="2709333">
                  <a:moveTo>
                    <a:pt x="0" y="0"/>
                  </a:moveTo>
                  <a:lnTo>
                    <a:pt x="3106937" y="0"/>
                  </a:lnTo>
                  <a:lnTo>
                    <a:pt x="3106937" y="2709333"/>
                  </a:lnTo>
                  <a:lnTo>
                    <a:pt x="0" y="2709333"/>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81" name="Google Shape;112;p14"/>
            <p:cNvSpPr/>
            <p:nvPr/>
          </p:nvSpPr>
          <p:spPr>
            <a:xfrm>
              <a:off x="0" y="-144720"/>
              <a:ext cx="11795400" cy="104310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rgbClr val="f8f6f1"/>
        </a:solidFill>
      </p:bgPr>
    </p:bg>
    <p:spTree>
      <p:nvGrpSpPr>
        <p:cNvPr id="1" name=""/>
        <p:cNvGrpSpPr/>
        <p:nvPr/>
      </p:nvGrpSpPr>
      <p:grpSpPr>
        <a:xfrm>
          <a:off x="0" y="0"/>
          <a:ext cx="0" cy="0"/>
          <a:chOff x="0" y="0"/>
          <a:chExt cx="0" cy="0"/>
        </a:xfrm>
      </p:grpSpPr>
      <p:grpSp>
        <p:nvGrpSpPr>
          <p:cNvPr id="91" name="Google Shape;21;p4"/>
          <p:cNvGrpSpPr/>
          <p:nvPr/>
        </p:nvGrpSpPr>
        <p:grpSpPr>
          <a:xfrm>
            <a:off x="1028880" y="3037680"/>
            <a:ext cx="7773480" cy="7248600"/>
            <a:chOff x="1028880" y="3037680"/>
            <a:chExt cx="7773480" cy="7248600"/>
          </a:xfrm>
        </p:grpSpPr>
        <p:grpSp>
          <p:nvGrpSpPr>
            <p:cNvPr id="92" name="Google Shape;22;p4"/>
            <p:cNvGrpSpPr/>
            <p:nvPr/>
          </p:nvGrpSpPr>
          <p:grpSpPr>
            <a:xfrm>
              <a:off x="1028880" y="3037680"/>
              <a:ext cx="7773480" cy="7248600"/>
              <a:chOff x="1028880" y="3037680"/>
              <a:chExt cx="7773480" cy="7248600"/>
            </a:xfrm>
          </p:grpSpPr>
          <p:sp>
            <p:nvSpPr>
              <p:cNvPr id="93" name="Google Shape;23;p4"/>
              <p:cNvSpPr/>
              <p:nvPr/>
            </p:nvSpPr>
            <p:spPr>
              <a:xfrm>
                <a:off x="1028880" y="3146400"/>
                <a:ext cx="7773480" cy="7139880"/>
              </a:xfrm>
              <a:custGeom>
                <a:avLst/>
                <a:gdLst>
                  <a:gd name="textAreaLeft" fmla="*/ 0 w 7773480"/>
                  <a:gd name="textAreaRight" fmla="*/ 7774200 w 7773480"/>
                  <a:gd name="textAreaTop" fmla="*/ 0 h 7139880"/>
                  <a:gd name="textAreaBottom" fmla="*/ 7140600 h 7139880"/>
                </a:gdLst>
                <a:ahLst/>
                <a:cxnLst/>
                <a:rect l="textAreaLeft" t="textAreaTop" r="textAreaRight" b="textAreaBottom"/>
                <a:pathLst>
                  <a:path w="2047483" h="1880685">
                    <a:moveTo>
                      <a:pt x="0" y="0"/>
                    </a:moveTo>
                    <a:lnTo>
                      <a:pt x="2047483" y="0"/>
                    </a:lnTo>
                    <a:lnTo>
                      <a:pt x="2047483" y="1880685"/>
                    </a:lnTo>
                    <a:lnTo>
                      <a:pt x="0" y="1880685"/>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94" name="Google Shape;24;p4"/>
              <p:cNvSpPr/>
              <p:nvPr/>
            </p:nvSpPr>
            <p:spPr>
              <a:xfrm>
                <a:off x="1028880" y="3037680"/>
                <a:ext cx="7773480" cy="724824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95" name="Google Shape;25;p4"/>
            <p:cNvSpPr/>
            <p:nvPr/>
          </p:nvSpPr>
          <p:spPr>
            <a:xfrm>
              <a:off x="3587400" y="4134960"/>
              <a:ext cx="2656080" cy="5162400"/>
            </a:xfrm>
            <a:custGeom>
              <a:avLst/>
              <a:gdLst>
                <a:gd name="textAreaLeft" fmla="*/ 0 w 2656080"/>
                <a:gd name="textAreaRight" fmla="*/ 2656800 w 2656080"/>
                <a:gd name="textAreaTop" fmla="*/ 0 h 5162400"/>
                <a:gd name="textAreaBottom" fmla="*/ 5163120 h 5162400"/>
              </a:gdLst>
              <a:ahLst/>
              <a:cxnLst/>
              <a:rect l="textAreaLeft" t="textAreaTop" r="textAreaRight" b="textAreaBottom"/>
              <a:pathLst>
                <a:path w="3542217" h="6884167">
                  <a:moveTo>
                    <a:pt x="0" y="0"/>
                  </a:moveTo>
                  <a:lnTo>
                    <a:pt x="3542217" y="0"/>
                  </a:lnTo>
                  <a:lnTo>
                    <a:pt x="3542217" y="6884168"/>
                  </a:lnTo>
                  <a:lnTo>
                    <a:pt x="0" y="688416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2">
    <p:bg>
      <p:bgPr>
        <a:solidFill>
          <a:srgbClr val="0457a8"/>
        </a:solidFill>
      </p:bgPr>
    </p:bg>
    <p:spTree>
      <p:nvGrpSpPr>
        <p:cNvPr id="1" name=""/>
        <p:cNvGrpSpPr/>
        <p:nvPr/>
      </p:nvGrpSpPr>
      <p:grpSpPr>
        <a:xfrm>
          <a:off x="0" y="0"/>
          <a:ext cx="0" cy="0"/>
          <a:chOff x="0" y="0"/>
          <a:chExt cx="0" cy="0"/>
        </a:xfrm>
      </p:grpSpPr>
      <p:grpSp>
        <p:nvGrpSpPr>
          <p:cNvPr id="82" name="Google Shape;114;p15"/>
          <p:cNvGrpSpPr/>
          <p:nvPr/>
        </p:nvGrpSpPr>
        <p:grpSpPr>
          <a:xfrm>
            <a:off x="0" y="-3620160"/>
            <a:ext cx="18287280" cy="13906440"/>
            <a:chOff x="0" y="-3620160"/>
            <a:chExt cx="18287280" cy="13906440"/>
          </a:xfrm>
        </p:grpSpPr>
        <p:grpSp>
          <p:nvGrpSpPr>
            <p:cNvPr id="83" name="Google Shape;115;p15"/>
            <p:cNvGrpSpPr/>
            <p:nvPr/>
          </p:nvGrpSpPr>
          <p:grpSpPr>
            <a:xfrm>
              <a:off x="0" y="2723040"/>
              <a:ext cx="18287280" cy="7563240"/>
              <a:chOff x="0" y="2723040"/>
              <a:chExt cx="18287280" cy="7563240"/>
            </a:xfrm>
          </p:grpSpPr>
          <p:sp>
            <p:nvSpPr>
              <p:cNvPr id="84" name="Google Shape;116;p15"/>
              <p:cNvSpPr/>
              <p:nvPr/>
            </p:nvSpPr>
            <p:spPr>
              <a:xfrm>
                <a:off x="0" y="2723040"/>
                <a:ext cx="18287280" cy="7563240"/>
              </a:xfrm>
              <a:custGeom>
                <a:avLst/>
                <a:gdLst>
                  <a:gd name="textAreaLeft" fmla="*/ 0 w 18287280"/>
                  <a:gd name="textAreaRight" fmla="*/ 18288000 w 18287280"/>
                  <a:gd name="textAreaTop" fmla="*/ 0 h 7563240"/>
                  <a:gd name="textAreaBottom" fmla="*/ 7563960 h 7563240"/>
                </a:gdLst>
                <a:ahLst/>
                <a:cxnLst/>
                <a:rect l="textAreaLeft" t="textAreaTop" r="textAreaRight" b="textAreaBottom"/>
                <a:pathLst>
                  <a:path w="4816592" h="1992145">
                    <a:moveTo>
                      <a:pt x="2408296" y="0"/>
                    </a:moveTo>
                    <a:lnTo>
                      <a:pt x="4816592" y="1992145"/>
                    </a:lnTo>
                    <a:lnTo>
                      <a:pt x="0" y="1992145"/>
                    </a:lnTo>
                    <a:lnTo>
                      <a:pt x="2408296"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85" name="Google Shape;117;p15"/>
              <p:cNvSpPr/>
              <p:nvPr/>
            </p:nvSpPr>
            <p:spPr>
              <a:xfrm>
                <a:off x="2857680" y="6090120"/>
                <a:ext cx="12572280" cy="36558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86" name="Google Shape;118;p15"/>
            <p:cNvSpPr/>
            <p:nvPr/>
          </p:nvSpPr>
          <p:spPr>
            <a:xfrm>
              <a:off x="7426080" y="-3620160"/>
              <a:ext cx="3435120" cy="7239600"/>
            </a:xfrm>
            <a:custGeom>
              <a:avLst/>
              <a:gdLst>
                <a:gd name="textAreaLeft" fmla="*/ 0 w 3435120"/>
                <a:gd name="textAreaRight" fmla="*/ 3435840 w 3435120"/>
                <a:gd name="textAreaTop" fmla="*/ 0 h 7239600"/>
                <a:gd name="textAreaBottom" fmla="*/ 7240320 h 7239600"/>
              </a:gdLst>
              <a:ahLst/>
              <a:cxnLst/>
              <a:rect l="textAreaLeft" t="textAreaTop" r="textAreaRight" b="textAreaBottom"/>
              <a:pathLst>
                <a:path w="4581037" h="9653527">
                  <a:moveTo>
                    <a:pt x="0" y="0"/>
                  </a:moveTo>
                  <a:lnTo>
                    <a:pt x="4581038" y="0"/>
                  </a:lnTo>
                  <a:lnTo>
                    <a:pt x="4581038" y="9653527"/>
                  </a:lnTo>
                  <a:lnTo>
                    <a:pt x="0" y="965352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2">
    <p:bg>
      <p:bgPr>
        <a:solidFill>
          <a:srgbClr val="f8f6f1"/>
        </a:solidFill>
      </p:bgPr>
    </p:bg>
    <p:spTree>
      <p:nvGrpSpPr>
        <p:cNvPr id="1" name=""/>
        <p:cNvGrpSpPr/>
        <p:nvPr/>
      </p:nvGrpSpPr>
      <p:grpSpPr>
        <a:xfrm>
          <a:off x="0" y="0"/>
          <a:ext cx="0" cy="0"/>
          <a:chOff x="0" y="0"/>
          <a:chExt cx="0" cy="0"/>
        </a:xfrm>
      </p:grpSpPr>
      <p:grpSp>
        <p:nvGrpSpPr>
          <p:cNvPr id="5" name="Google Shape;33;p6"/>
          <p:cNvGrpSpPr/>
          <p:nvPr/>
        </p:nvGrpSpPr>
        <p:grpSpPr>
          <a:xfrm>
            <a:off x="0" y="8803800"/>
            <a:ext cx="18287280" cy="1482480"/>
            <a:chOff x="0" y="8803800"/>
            <a:chExt cx="18287280" cy="1482480"/>
          </a:xfrm>
        </p:grpSpPr>
        <p:sp>
          <p:nvSpPr>
            <p:cNvPr id="6" name="Google Shape;34;p6"/>
            <p:cNvSpPr/>
            <p:nvPr/>
          </p:nvSpPr>
          <p:spPr>
            <a:xfrm>
              <a:off x="0" y="8948520"/>
              <a:ext cx="18287280" cy="1337760"/>
            </a:xfrm>
            <a:custGeom>
              <a:avLst/>
              <a:gdLst>
                <a:gd name="textAreaLeft" fmla="*/ 0 w 18287280"/>
                <a:gd name="textAreaRight" fmla="*/ 18288000 w 18287280"/>
                <a:gd name="textAreaTop" fmla="*/ 0 h 1337760"/>
                <a:gd name="textAreaBottom" fmla="*/ 1338480 h 133776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7" name="Google Shape;35;p6"/>
            <p:cNvSpPr/>
            <p:nvPr/>
          </p:nvSpPr>
          <p:spPr>
            <a:xfrm>
              <a:off x="0" y="8803800"/>
              <a:ext cx="18286920" cy="148248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
        <p:nvSpPr>
          <p:cNvPr id="8" name="Google Shape;36;p6"/>
          <p:cNvSpPr/>
          <p:nvPr/>
        </p:nvSpPr>
        <p:spPr>
          <a:xfrm>
            <a:off x="11118240" y="643320"/>
            <a:ext cx="6381360" cy="8999280"/>
          </a:xfrm>
          <a:custGeom>
            <a:avLst/>
            <a:gdLst>
              <a:gd name="textAreaLeft" fmla="*/ 0 w 6381360"/>
              <a:gd name="textAreaRight" fmla="*/ 6382080 w 6381360"/>
              <a:gd name="textAreaTop" fmla="*/ 0 h 8999280"/>
              <a:gd name="textAreaBottom" fmla="*/ 9000000 h 8999280"/>
            </a:gdLst>
            <a:ahLst/>
            <a:cxnLst/>
            <a:rect l="textAreaLeft" t="textAreaTop" r="textAreaRight" b="textAreaBottom"/>
            <a:pathLst>
              <a:path w="6381920" h="9000143">
                <a:moveTo>
                  <a:pt x="0" y="0"/>
                </a:moveTo>
                <a:lnTo>
                  <a:pt x="6381920" y="0"/>
                </a:lnTo>
                <a:lnTo>
                  <a:pt x="6381920" y="9000144"/>
                </a:lnTo>
                <a:lnTo>
                  <a:pt x="0" y="900014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
    <p:bg>
      <p:bgPr>
        <a:solidFill>
          <a:srgbClr val="f8f6f1"/>
        </a:solidFill>
      </p:bgPr>
    </p:bg>
    <p:spTree>
      <p:nvGrpSpPr>
        <p:cNvPr id="1" name=""/>
        <p:cNvGrpSpPr/>
        <p:nvPr/>
      </p:nvGrpSpPr>
      <p:grpSpPr>
        <a:xfrm>
          <a:off x="0" y="0"/>
          <a:ext cx="0" cy="0"/>
          <a:chOff x="0" y="0"/>
          <a:chExt cx="0" cy="0"/>
        </a:xfrm>
      </p:grpSpPr>
      <p:grpSp>
        <p:nvGrpSpPr>
          <p:cNvPr id="27" name="Google Shape;59;p10"/>
          <p:cNvGrpSpPr/>
          <p:nvPr/>
        </p:nvGrpSpPr>
        <p:grpSpPr>
          <a:xfrm>
            <a:off x="0" y="8803800"/>
            <a:ext cx="18287280" cy="1482480"/>
            <a:chOff x="0" y="8803800"/>
            <a:chExt cx="18287280" cy="1482480"/>
          </a:xfrm>
        </p:grpSpPr>
        <p:sp>
          <p:nvSpPr>
            <p:cNvPr id="28" name="Google Shape;60;p10"/>
            <p:cNvSpPr/>
            <p:nvPr/>
          </p:nvSpPr>
          <p:spPr>
            <a:xfrm>
              <a:off x="0" y="8948520"/>
              <a:ext cx="18287280" cy="1337760"/>
            </a:xfrm>
            <a:custGeom>
              <a:avLst/>
              <a:gdLst>
                <a:gd name="textAreaLeft" fmla="*/ 0 w 18287280"/>
                <a:gd name="textAreaRight" fmla="*/ 18288000 w 18287280"/>
                <a:gd name="textAreaTop" fmla="*/ 0 h 1337760"/>
                <a:gd name="textAreaBottom" fmla="*/ 1338480 h 133776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29" name="Google Shape;61;p10"/>
            <p:cNvSpPr/>
            <p:nvPr/>
          </p:nvSpPr>
          <p:spPr>
            <a:xfrm>
              <a:off x="0" y="8803800"/>
              <a:ext cx="18286920" cy="148248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
        <p:nvSpPr>
          <p:cNvPr id="30" name="Google Shape;62;p10"/>
          <p:cNvSpPr/>
          <p:nvPr/>
        </p:nvSpPr>
        <p:spPr>
          <a:xfrm>
            <a:off x="2743200" y="4709880"/>
            <a:ext cx="12800880" cy="5576400"/>
          </a:xfrm>
          <a:custGeom>
            <a:avLst/>
            <a:gdLst>
              <a:gd name="textAreaLeft" fmla="*/ 0 w 12800880"/>
              <a:gd name="textAreaRight" fmla="*/ 12801600 w 12800880"/>
              <a:gd name="textAreaTop" fmla="*/ 0 h 5576400"/>
              <a:gd name="textAreaBottom" fmla="*/ 5577120 h 5576400"/>
            </a:gdLst>
            <a:ahLst/>
            <a:cxnLst/>
            <a:rect l="textAreaLeft" t="textAreaTop" r="textAreaRight" b="textAreaBottom"/>
            <a:pathLst>
              <a:path w="12801600" h="5577045">
                <a:moveTo>
                  <a:pt x="0" y="0"/>
                </a:moveTo>
                <a:lnTo>
                  <a:pt x="12801600" y="0"/>
                </a:lnTo>
                <a:lnTo>
                  <a:pt x="12801600" y="5577045"/>
                </a:lnTo>
                <a:lnTo>
                  <a:pt x="0" y="557704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87" name="Google Shape;16;p3" descr=""/>
          <p:cNvPicPr/>
          <p:nvPr/>
        </p:nvPicPr>
        <p:blipFill>
          <a:blip r:embed="rId2"/>
          <a:srcRect l="0" t="0" r="36806" b="0"/>
          <a:stretch/>
        </p:blipFill>
        <p:spPr>
          <a:xfrm>
            <a:off x="7821720" y="0"/>
            <a:ext cx="11554200" cy="10286280"/>
          </a:xfrm>
          <a:prstGeom prst="rect">
            <a:avLst/>
          </a:prstGeom>
          <a:noFill/>
          <a:ln w="0">
            <a:noFill/>
          </a:ln>
        </p:spPr>
      </p:pic>
      <p:grpSp>
        <p:nvGrpSpPr>
          <p:cNvPr id="88" name="Google Shape;17;p3"/>
          <p:cNvGrpSpPr/>
          <p:nvPr/>
        </p:nvGrpSpPr>
        <p:grpSpPr>
          <a:xfrm>
            <a:off x="0" y="-277560"/>
            <a:ext cx="10623240" cy="10563840"/>
            <a:chOff x="0" y="-277560"/>
            <a:chExt cx="10623240" cy="10563840"/>
          </a:xfrm>
        </p:grpSpPr>
        <p:sp>
          <p:nvSpPr>
            <p:cNvPr id="89" name="Google Shape;18;p3"/>
            <p:cNvSpPr/>
            <p:nvPr/>
          </p:nvSpPr>
          <p:spPr>
            <a:xfrm>
              <a:off x="0" y="-137160"/>
              <a:ext cx="10622880" cy="10423080"/>
            </a:xfrm>
            <a:custGeom>
              <a:avLst/>
              <a:gdLst>
                <a:gd name="textAreaLeft" fmla="*/ 0 w 10622880"/>
                <a:gd name="textAreaRight" fmla="*/ 10623600 w 10622880"/>
                <a:gd name="textAreaTop" fmla="*/ 0 h 10423080"/>
                <a:gd name="textAreaBottom" fmla="*/ 10423800 h 10423080"/>
              </a:gdLst>
              <a:ahLst/>
              <a:cxnLst/>
              <a:rect l="textAreaLeft" t="textAreaTop" r="textAreaRight" b="textAreaBottom"/>
              <a:pathLst>
                <a:path w="2798003" h="2822702">
                  <a:moveTo>
                    <a:pt x="0" y="0"/>
                  </a:moveTo>
                  <a:lnTo>
                    <a:pt x="2798003" y="0"/>
                  </a:lnTo>
                  <a:lnTo>
                    <a:pt x="2798003" y="2822702"/>
                  </a:lnTo>
                  <a:lnTo>
                    <a:pt x="0" y="2822702"/>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90" name="Google Shape;19;p3"/>
            <p:cNvSpPr/>
            <p:nvPr/>
          </p:nvSpPr>
          <p:spPr>
            <a:xfrm>
              <a:off x="0" y="-277560"/>
              <a:ext cx="10623240" cy="105638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3">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4">
    <p:bg>
      <p:bgPr>
        <a:solidFill>
          <a:srgbClr val="f8f6f1"/>
        </a:solidFill>
      </p:bgPr>
    </p:bg>
    <p:spTree>
      <p:nvGrpSpPr>
        <p:cNvPr id="1" name=""/>
        <p:cNvGrpSpPr/>
        <p:nvPr/>
      </p:nvGrpSpPr>
      <p:grpSpPr>
        <a:xfrm>
          <a:off x="0" y="0"/>
          <a:ext cx="0" cy="0"/>
          <a:chOff x="0" y="0"/>
          <a:chExt cx="0" cy="0"/>
        </a:xfrm>
      </p:grpSpPr>
      <p:sp>
        <p:nvSpPr>
          <p:cNvPr id="12" name="Google Shape;42;p8"/>
          <p:cNvSpPr/>
          <p:nvPr/>
        </p:nvSpPr>
        <p:spPr>
          <a:xfrm>
            <a:off x="1028880" y="1028880"/>
            <a:ext cx="16229880" cy="3422520"/>
          </a:xfrm>
          <a:custGeom>
            <a:avLst/>
            <a:gdLst>
              <a:gd name="textAreaLeft" fmla="*/ 0 w 16229880"/>
              <a:gd name="textAreaRight" fmla="*/ 16230600 w 16229880"/>
              <a:gd name="textAreaTop" fmla="*/ 0 h 3422520"/>
              <a:gd name="textAreaBottom" fmla="*/ 3423240 h 3422520"/>
            </a:gdLst>
            <a:ahLst/>
            <a:cxnLst/>
            <a:rect l="textAreaLeft" t="textAreaTop" r="textAreaRight" b="textAreaBottom"/>
            <a:pathLst>
              <a:path w="16230600" h="3423181">
                <a:moveTo>
                  <a:pt x="0" y="0"/>
                </a:moveTo>
                <a:lnTo>
                  <a:pt x="16230600" y="0"/>
                </a:lnTo>
                <a:lnTo>
                  <a:pt x="16230600" y="3423181"/>
                </a:lnTo>
                <a:lnTo>
                  <a:pt x="0" y="342318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5">
    <p:bg>
      <p:bgPr>
        <a:solidFill>
          <a:srgbClr val="0457a8"/>
        </a:solidFill>
      </p:bgPr>
    </p:bg>
    <p:spTree>
      <p:nvGrpSpPr>
        <p:cNvPr id="1" name=""/>
        <p:cNvGrpSpPr/>
        <p:nvPr/>
      </p:nvGrpSpPr>
      <p:grpSpPr>
        <a:xfrm>
          <a:off x="0" y="0"/>
          <a:ext cx="0" cy="0"/>
          <a:chOff x="0" y="0"/>
          <a:chExt cx="0" cy="0"/>
        </a:xfrm>
      </p:grpSpPr>
      <p:sp>
        <p:nvSpPr>
          <p:cNvPr id="13" name="Google Shape;44;p9"/>
          <p:cNvSpPr/>
          <p:nvPr/>
        </p:nvSpPr>
        <p:spPr>
          <a:xfrm>
            <a:off x="-249480" y="84024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4" name="Google Shape;45;p9"/>
          <p:cNvSpPr/>
          <p:nvPr/>
        </p:nvSpPr>
        <p:spPr>
          <a:xfrm>
            <a:off x="6151320" y="84024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5" name="Google Shape;46;p9"/>
          <p:cNvSpPr/>
          <p:nvPr/>
        </p:nvSpPr>
        <p:spPr>
          <a:xfrm>
            <a:off x="2833920" y="533196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6" name="Google Shape;47;p9"/>
          <p:cNvSpPr/>
          <p:nvPr/>
        </p:nvSpPr>
        <p:spPr>
          <a:xfrm>
            <a:off x="12556080" y="84024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7" name="Google Shape;48;p9"/>
          <p:cNvSpPr/>
          <p:nvPr/>
        </p:nvSpPr>
        <p:spPr>
          <a:xfrm>
            <a:off x="-3617280" y="533196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8" name="Google Shape;49;p9"/>
          <p:cNvSpPr/>
          <p:nvPr/>
        </p:nvSpPr>
        <p:spPr>
          <a:xfrm>
            <a:off x="9286200" y="533196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9" name="Google Shape;50;p9"/>
          <p:cNvSpPr/>
          <p:nvPr/>
        </p:nvSpPr>
        <p:spPr>
          <a:xfrm>
            <a:off x="15738480" y="5331960"/>
            <a:ext cx="6165720" cy="4114080"/>
          </a:xfrm>
          <a:custGeom>
            <a:avLst/>
            <a:gdLst>
              <a:gd name="textAreaLeft" fmla="*/ 0 w 6165720"/>
              <a:gd name="textAreaRight" fmla="*/ 6166440 w 6165720"/>
              <a:gd name="textAreaTop" fmla="*/ 0 h 4114080"/>
              <a:gd name="textAreaBottom" fmla="*/ 4114800 h 411408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0" name="Google Shape;51;p9"/>
          <p:cNvSpPr/>
          <p:nvPr/>
        </p:nvSpPr>
        <p:spPr>
          <a:xfrm>
            <a:off x="0" y="102888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1" name="Google Shape;52;p9"/>
          <p:cNvSpPr/>
          <p:nvPr/>
        </p:nvSpPr>
        <p:spPr>
          <a:xfrm>
            <a:off x="6368760" y="103572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2" name="Google Shape;53;p9"/>
          <p:cNvSpPr/>
          <p:nvPr/>
        </p:nvSpPr>
        <p:spPr>
          <a:xfrm>
            <a:off x="12765600" y="102888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3" name="Google Shape;54;p9"/>
          <p:cNvSpPr/>
          <p:nvPr/>
        </p:nvSpPr>
        <p:spPr>
          <a:xfrm>
            <a:off x="3051000" y="552780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4" name="Google Shape;55;p9"/>
          <p:cNvSpPr/>
          <p:nvPr/>
        </p:nvSpPr>
        <p:spPr>
          <a:xfrm>
            <a:off x="9503280" y="553500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5" name="Google Shape;56;p9"/>
          <p:cNvSpPr/>
          <p:nvPr/>
        </p:nvSpPr>
        <p:spPr>
          <a:xfrm>
            <a:off x="15955920" y="553500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6" name="Google Shape;57;p9"/>
          <p:cNvSpPr/>
          <p:nvPr/>
        </p:nvSpPr>
        <p:spPr>
          <a:xfrm>
            <a:off x="-3403080" y="5535000"/>
            <a:ext cx="5731560" cy="3722760"/>
          </a:xfrm>
          <a:custGeom>
            <a:avLst/>
            <a:gdLst>
              <a:gd name="textAreaLeft" fmla="*/ 0 w 5731560"/>
              <a:gd name="textAreaRight" fmla="*/ 5732280 w 5731560"/>
              <a:gd name="textAreaTop" fmla="*/ 0 h 3722760"/>
              <a:gd name="textAreaBottom" fmla="*/ 3723480 h 372276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31" name="PlaceHolder 1"/>
          <p:cNvSpPr>
            <a:spLocks noGrp="1"/>
          </p:cNvSpPr>
          <p:nvPr>
            <p:ph type="dt" idx="1"/>
          </p:nvPr>
        </p:nvSpPr>
        <p:spPr>
          <a:xfrm>
            <a:off x="457200" y="6356520"/>
            <a:ext cx="2133000" cy="364320"/>
          </a:xfrm>
          <a:prstGeom prst="rect">
            <a:avLst/>
          </a:prstGeom>
          <a:noFill/>
          <a:ln w="0">
            <a:noFill/>
          </a:ln>
        </p:spPr>
        <p:txBody>
          <a:bodyPr lIns="91440" rIns="91440" tIns="45720" bIns="45720" anchor="ctr">
            <a:noAutofit/>
          </a:bodyPr>
          <a:lstStyle>
            <a:lvl1pPr indent="0">
              <a:lnSpc>
                <a:spcPct val="100000"/>
              </a:lnSpc>
              <a:buNone/>
              <a:tabLst>
                <a:tab algn="l" pos="0"/>
              </a:tabLst>
              <a:defRPr b="0" lang="en-GB" sz="1400" strike="noStrike" u="none">
                <a:solidFill>
                  <a:srgbClr val="000000"/>
                </a:solidFill>
                <a:effectLst/>
                <a:uFillTx/>
                <a:latin typeface="Times New Roman"/>
              </a:defRPr>
            </a:lvl1pPr>
          </a:lstStyle>
          <a:p>
            <a:pPr indent="0">
              <a:lnSpc>
                <a:spcPct val="100000"/>
              </a:lnSpc>
              <a:buNone/>
              <a:tabLst>
                <a:tab algn="l" pos="0"/>
              </a:tabLst>
            </a:pPr>
            <a:r>
              <a:rPr b="0" lang="en-GB" sz="1400" strike="noStrike" u="none">
                <a:solidFill>
                  <a:srgbClr val="000000"/>
                </a:solidFill>
                <a:effectLst/>
                <a:uFillTx/>
                <a:latin typeface="Times New Roman"/>
              </a:rPr>
              <a:t> </a:t>
            </a:r>
            <a:endParaRPr b="0" lang="en-GB" sz="1400" strike="noStrike" u="none">
              <a:solidFill>
                <a:srgbClr val="000000"/>
              </a:solidFill>
              <a:effectLst/>
              <a:uFillTx/>
              <a:latin typeface="Times New Roman"/>
            </a:endParaRPr>
          </a:p>
        </p:txBody>
      </p:sp>
      <p:sp>
        <p:nvSpPr>
          <p:cNvPr id="32" name="PlaceHolder 2"/>
          <p:cNvSpPr>
            <a:spLocks noGrp="1"/>
          </p:cNvSpPr>
          <p:nvPr>
            <p:ph type="ftr" idx="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33" name="PlaceHolder 3"/>
          <p:cNvSpPr>
            <a:spLocks noGrp="1"/>
          </p:cNvSpPr>
          <p:nvPr>
            <p:ph type="sldNum" idx="3"/>
          </p:nvPr>
        </p:nvSpPr>
        <p:spPr>
          <a:xfrm>
            <a:off x="6553080" y="6356520"/>
            <a:ext cx="2133000" cy="36432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0A0A693C-3F52-452F-A6B3-1F2B9A8A6098}" type="slidenum">
              <a:rPr b="0" lang="en-US" sz="1200" strike="noStrike" u="none">
                <a:solidFill>
                  <a:srgbClr val="888888"/>
                </a:solidFill>
                <a:effectLst/>
                <a:uFillTx/>
                <a:latin typeface="Calibri"/>
                <a:ea typeface="Calibri"/>
              </a:rPr>
              <a:t>&lt;number&gt;</a:t>
            </a:fld>
            <a:endParaRPr b="0" lang="en-GB" sz="1200" strike="noStrike" u="none">
              <a:solidFill>
                <a:srgbClr val="000000"/>
              </a:solidFill>
              <a:effectLst/>
              <a:uFillTx/>
              <a:latin typeface="Times New Roman"/>
            </a:endParaRPr>
          </a:p>
        </p:txBody>
      </p:sp>
      <p:sp>
        <p:nvSpPr>
          <p:cNvPr id="34" name="PlaceHolder 4"/>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lnSpc>
                <a:spcPct val="100000"/>
              </a:lnSpc>
              <a:buNone/>
              <a:tabLst>
                <a:tab algn="l" pos="0"/>
              </a:tabLst>
            </a:pPr>
            <a:r>
              <a:rPr b="0" lang="en-GB" sz="1400" strike="noStrike" u="none">
                <a:solidFill>
                  <a:srgbClr val="000000"/>
                </a:solidFill>
                <a:effectLst/>
                <a:uFillTx/>
                <a:latin typeface="Arial"/>
              </a:rPr>
              <a:t>Click to edit the title text format</a:t>
            </a:r>
            <a:endParaRPr b="0" lang="en-GB" sz="1400" strike="noStrike" u="none">
              <a:solidFill>
                <a:srgbClr val="000000"/>
              </a:solidFill>
              <a:effectLst/>
              <a:uFillTx/>
              <a:latin typeface="Arial"/>
            </a:endParaRPr>
          </a:p>
        </p:txBody>
      </p:sp>
      <p:sp>
        <p:nvSpPr>
          <p:cNvPr id="35" name="PlaceHolder 5"/>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400" strike="noStrike" u="none">
                <a:solidFill>
                  <a:srgbClr val="000000"/>
                </a:solidFill>
                <a:effectLst/>
                <a:uFillTx/>
                <a:latin typeface="Arial"/>
              </a:rPr>
              <a:t>Click to edit the outline text format</a:t>
            </a:r>
            <a:endParaRPr b="0" lang="en-GB"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GB" sz="1400" strike="noStrike" u="none">
                <a:solidFill>
                  <a:srgbClr val="000000"/>
                </a:solidFill>
                <a:effectLst/>
                <a:uFillTx/>
                <a:latin typeface="Arial"/>
              </a:rPr>
              <a:t>Second Outline Level</a:t>
            </a:r>
            <a:endParaRPr b="0" lang="en-GB"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GB" sz="1400" strike="noStrike" u="none">
                <a:solidFill>
                  <a:srgbClr val="000000"/>
                </a:solidFill>
                <a:effectLst/>
                <a:uFillTx/>
                <a:latin typeface="Arial"/>
              </a:rPr>
              <a:t>Third Outline Level</a:t>
            </a:r>
            <a:endParaRPr b="0" lang="en-GB"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GB" sz="1400" strike="noStrike" u="none">
                <a:solidFill>
                  <a:srgbClr val="000000"/>
                </a:solidFill>
                <a:effectLst/>
                <a:uFillTx/>
                <a:latin typeface="Arial"/>
              </a:rPr>
              <a:t>Fourth Outline Level</a:t>
            </a:r>
            <a:endParaRPr b="0" lang="en-GB"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n-GB"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n-GB"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n-GB"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2"/>
    <p:sldLayoutId id="2147483653" r:id="rId3"/>
    <p:sldLayoutId id="2147483654"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457a8"/>
        </a:solidFill>
      </p:bgPr>
    </p:bg>
    <p:spTree>
      <p:nvGrpSpPr>
        <p:cNvPr id="1" name=""/>
        <p:cNvGrpSpPr/>
        <p:nvPr/>
      </p:nvGrpSpPr>
      <p:grpSpPr>
        <a:xfrm>
          <a:off x="0" y="0"/>
          <a:ext cx="0" cy="0"/>
          <a:chOff x="0" y="0"/>
          <a:chExt cx="0" cy="0"/>
        </a:xfrm>
      </p:grpSpPr>
      <p:grpSp>
        <p:nvGrpSpPr>
          <p:cNvPr id="9" name="Google Shape;38;p7"/>
          <p:cNvGrpSpPr/>
          <p:nvPr/>
        </p:nvGrpSpPr>
        <p:grpSpPr>
          <a:xfrm>
            <a:off x="1593000" y="1865520"/>
            <a:ext cx="15100920" cy="6555600"/>
            <a:chOff x="1593000" y="1865520"/>
            <a:chExt cx="15100920" cy="6555600"/>
          </a:xfrm>
        </p:grpSpPr>
        <p:sp>
          <p:nvSpPr>
            <p:cNvPr id="10" name="Google Shape;39;p7"/>
            <p:cNvSpPr/>
            <p:nvPr/>
          </p:nvSpPr>
          <p:spPr>
            <a:xfrm>
              <a:off x="1593000" y="1865520"/>
              <a:ext cx="15100920" cy="6555600"/>
            </a:xfrm>
            <a:custGeom>
              <a:avLst/>
              <a:gdLst>
                <a:gd name="textAreaLeft" fmla="*/ 0 w 15100920"/>
                <a:gd name="textAreaRight" fmla="*/ 15101640 w 15100920"/>
                <a:gd name="textAreaTop" fmla="*/ 0 h 6555600"/>
                <a:gd name="textAreaBottom" fmla="*/ 6556320 h 6555600"/>
              </a:gdLst>
              <a:ahLst/>
              <a:cxnLst/>
              <a:rect l="textAreaLeft" t="textAreaTop" r="textAreaRight" b="textAreaBottom"/>
              <a:pathLst>
                <a:path w="4236711" h="1839289">
                  <a:moveTo>
                    <a:pt x="2118356" y="0"/>
                  </a:moveTo>
                  <a:cubicBezTo>
                    <a:pt x="948420" y="0"/>
                    <a:pt x="0" y="411739"/>
                    <a:pt x="0" y="919645"/>
                  </a:cubicBezTo>
                  <a:cubicBezTo>
                    <a:pt x="0" y="1427550"/>
                    <a:pt x="948420" y="1839289"/>
                    <a:pt x="2118356" y="1839289"/>
                  </a:cubicBezTo>
                  <a:cubicBezTo>
                    <a:pt x="3288291" y="1839289"/>
                    <a:pt x="4236711" y="1427550"/>
                    <a:pt x="4236711" y="919645"/>
                  </a:cubicBezTo>
                  <a:cubicBezTo>
                    <a:pt x="4236711" y="411739"/>
                    <a:pt x="3288291" y="0"/>
                    <a:pt x="2118356" y="0"/>
                  </a:cubicBezTo>
                  <a:close/>
                </a:path>
              </a:pathLst>
            </a:custGeom>
            <a:solidFill>
              <a:srgbClr val="f5da38"/>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GB" sz="1400" strike="noStrike" u="none">
                <a:solidFill>
                  <a:srgbClr val="000000"/>
                </a:solidFill>
                <a:effectLst/>
                <a:uFillTx/>
                <a:latin typeface="Arial"/>
              </a:endParaRPr>
            </a:p>
          </p:txBody>
        </p:sp>
        <p:sp>
          <p:nvSpPr>
            <p:cNvPr id="11" name="Google Shape;40;p7"/>
            <p:cNvSpPr/>
            <p:nvPr/>
          </p:nvSpPr>
          <p:spPr>
            <a:xfrm>
              <a:off x="3008880" y="2344320"/>
              <a:ext cx="12269160" cy="546156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Tree>
  </p:cSld>
  <p:clrMap bg1="lt1" tx1="dk1" bg2="dk2" tx2="lt2" accent1="accent1" accent2="accent2" accent3="accent3" accent4="accent4" accent5="accent5" accent6="accent6" hlink="hlink" folHlink="folHlink"/>
  <p:sldLayoutIdLst>
    <p:sldLayoutId id="2147483656"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sldMaster>
</file>

<file path=ppt/slides/_rels/slide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34.png"/><Relationship Id="rId3"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Google Shape;123;p16" descr=""/>
          <p:cNvPicPr/>
          <p:nvPr/>
        </p:nvPicPr>
        <p:blipFill>
          <a:blip r:embed="rId1"/>
          <a:srcRect l="0" t="0" r="36806" b="0"/>
          <a:stretch/>
        </p:blipFill>
        <p:spPr>
          <a:xfrm>
            <a:off x="7200000" y="-196920"/>
            <a:ext cx="11554200" cy="10620000"/>
          </a:xfrm>
          <a:prstGeom prst="rect">
            <a:avLst/>
          </a:prstGeom>
          <a:noFill/>
          <a:ln w="0">
            <a:noFill/>
          </a:ln>
        </p:spPr>
      </p:pic>
      <p:sp>
        <p:nvSpPr>
          <p:cNvPr id="97" name="Google Shape;124;p16"/>
          <p:cNvSpPr/>
          <p:nvPr/>
        </p:nvSpPr>
        <p:spPr>
          <a:xfrm>
            <a:off x="-2880" y="0"/>
            <a:ext cx="10622880" cy="10423080"/>
          </a:xfrm>
          <a:custGeom>
            <a:avLst/>
            <a:gdLst>
              <a:gd name="textAreaLeft" fmla="*/ 0 w 10622880"/>
              <a:gd name="textAreaRight" fmla="*/ 10623600 w 10622880"/>
              <a:gd name="textAreaTop" fmla="*/ 0 h 10423080"/>
              <a:gd name="textAreaBottom" fmla="*/ 10423800 h 10423080"/>
            </a:gdLst>
            <a:ahLst/>
            <a:cxnLst/>
            <a:rect l="textAreaLeft" t="textAreaTop" r="textAreaRight" b="textAreaBottom"/>
            <a:pathLst>
              <a:path w="2798003" h="2822702">
                <a:moveTo>
                  <a:pt x="0" y="0"/>
                </a:moveTo>
                <a:lnTo>
                  <a:pt x="2798003" y="0"/>
                </a:lnTo>
                <a:lnTo>
                  <a:pt x="2798003" y="2822702"/>
                </a:lnTo>
                <a:lnTo>
                  <a:pt x="0" y="2822702"/>
                </a:lnTo>
                <a:close/>
              </a:path>
            </a:pathLst>
          </a:custGeom>
          <a:solidFill>
            <a:srgbClr val="023d7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98" name="Google Shape;125;p16"/>
          <p:cNvSpPr/>
          <p:nvPr/>
        </p:nvSpPr>
        <p:spPr>
          <a:xfrm>
            <a:off x="964440" y="5518800"/>
            <a:ext cx="8629920" cy="2652480"/>
          </a:xfrm>
          <a:prstGeom prst="rect">
            <a:avLst/>
          </a:prstGeom>
          <a:noFill/>
          <a:ln w="0">
            <a:noFill/>
          </a:ln>
        </p:spPr>
        <p:style>
          <a:lnRef idx="0"/>
          <a:fillRef idx="0"/>
          <a:effectRef idx="0"/>
          <a:fontRef idx="minor"/>
        </p:style>
        <p:txBody>
          <a:bodyPr lIns="0" rIns="0" tIns="0" bIns="0" anchor="t">
            <a:spAutoFit/>
          </a:bodyPr>
          <a:p>
            <a:pPr>
              <a:lnSpc>
                <a:spcPct val="90000"/>
              </a:lnSpc>
              <a:tabLst>
                <a:tab algn="l" pos="0"/>
              </a:tabLst>
            </a:pPr>
            <a:r>
              <a:rPr b="0" lang="en-US" sz="9670" strike="noStrike" u="none">
                <a:solidFill>
                  <a:srgbClr val="fbd917"/>
                </a:solidFill>
                <a:effectLst/>
                <a:uFillTx/>
                <a:latin typeface="Archivo Black"/>
                <a:ea typeface="Archivo Black"/>
              </a:rPr>
              <a:t>Explorando JavaScript</a:t>
            </a:r>
            <a:endParaRPr b="0" lang="en-GB" sz="9670" strike="noStrike" u="none">
              <a:solidFill>
                <a:srgbClr val="000000"/>
              </a:solidFill>
              <a:effectLst/>
              <a:uFillTx/>
              <a:latin typeface="Arial"/>
            </a:endParaRPr>
          </a:p>
        </p:txBody>
      </p:sp>
      <p:sp>
        <p:nvSpPr>
          <p:cNvPr id="99" name="Google Shape;127;p16"/>
          <p:cNvSpPr/>
          <p:nvPr/>
        </p:nvSpPr>
        <p:spPr>
          <a:xfrm>
            <a:off x="13428000" y="2064960"/>
            <a:ext cx="6150600" cy="100908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0" lang="en-US" sz="3309" strike="noStrike" u="none">
                <a:solidFill>
                  <a:schemeClr val="dk2"/>
                </a:solidFill>
                <a:effectLst/>
                <a:uFillTx/>
                <a:latin typeface="Archivo Black"/>
                <a:ea typeface="Archivo Black"/>
              </a:rPr>
              <a:t>Aprendiz Digital SENA IJ Gallardo Navarro</a:t>
            </a:r>
            <a:endParaRPr b="0" lang="en-GB" sz="3309" strike="noStrike" u="none">
              <a:solidFill>
                <a:srgbClr val="000000"/>
              </a:solidFill>
              <a:effectLst/>
              <a:uFillTx/>
              <a:latin typeface="Arial"/>
            </a:endParaRPr>
          </a:p>
        </p:txBody>
      </p:sp>
      <p:pic>
        <p:nvPicPr>
          <p:cNvPr id="100" name="" descr=""/>
          <p:cNvPicPr/>
          <p:nvPr/>
        </p:nvPicPr>
        <p:blipFill>
          <a:blip r:embed="rId2"/>
          <a:stretch/>
        </p:blipFill>
        <p:spPr>
          <a:xfrm>
            <a:off x="7502400" y="326880"/>
            <a:ext cx="3045240" cy="2984760"/>
          </a:xfrm>
          <a:prstGeom prst="rect">
            <a:avLst/>
          </a:prstGeom>
          <a:noFill/>
          <a:ln w="0">
            <a:noFill/>
          </a:ln>
        </p:spPr>
      </p:pic>
      <p:pic>
        <p:nvPicPr>
          <p:cNvPr id="101" name="" descr=""/>
          <p:cNvPicPr/>
          <p:nvPr/>
        </p:nvPicPr>
        <p:blipFill>
          <a:blip r:embed="rId3"/>
          <a:stretch/>
        </p:blipFill>
        <p:spPr>
          <a:xfrm rot="9256800">
            <a:off x="1114920" y="747360"/>
            <a:ext cx="2864520" cy="2864520"/>
          </a:xfrm>
          <a:prstGeom prst="rect">
            <a:avLst/>
          </a:prstGeom>
          <a:noFill/>
          <a:ln w="0">
            <a:noFill/>
          </a:ln>
        </p:spPr>
      </p:pic>
      <p:pic>
        <p:nvPicPr>
          <p:cNvPr id="102" name="" descr=""/>
          <p:cNvPicPr/>
          <p:nvPr/>
        </p:nvPicPr>
        <p:blipFill>
          <a:blip r:embed="rId4"/>
          <a:stretch/>
        </p:blipFill>
        <p:spPr>
          <a:xfrm>
            <a:off x="360000" y="15120"/>
            <a:ext cx="2864520" cy="2864520"/>
          </a:xfrm>
          <a:prstGeom prst="rect">
            <a:avLst/>
          </a:prstGeom>
          <a:noFill/>
          <a:ln w="0">
            <a:noFill/>
          </a:ln>
        </p:spPr>
      </p:pic>
      <p:pic>
        <p:nvPicPr>
          <p:cNvPr id="103" name="" descr=""/>
          <p:cNvPicPr/>
          <p:nvPr/>
        </p:nvPicPr>
        <p:blipFill>
          <a:blip r:embed="rId5"/>
          <a:stretch/>
        </p:blipFill>
        <p:spPr>
          <a:xfrm>
            <a:off x="864000" y="0"/>
            <a:ext cx="2864520" cy="2864520"/>
          </a:xfrm>
          <a:prstGeom prst="rect">
            <a:avLst/>
          </a:prstGeom>
          <a:noFill/>
          <a:ln w="0">
            <a:noFill/>
          </a:ln>
        </p:spPr>
      </p:pic>
      <p:pic>
        <p:nvPicPr>
          <p:cNvPr id="104" name="" descr=""/>
          <p:cNvPicPr/>
          <p:nvPr/>
        </p:nvPicPr>
        <p:blipFill>
          <a:blip r:embed="rId6"/>
          <a:stretch/>
        </p:blipFill>
        <p:spPr>
          <a:xfrm>
            <a:off x="2453760" y="3759480"/>
            <a:ext cx="7589520" cy="1513800"/>
          </a:xfrm>
          <a:prstGeom prst="rect">
            <a:avLst/>
          </a:prstGeom>
          <a:noFill/>
          <a:ln w="0">
            <a:noFill/>
          </a:ln>
        </p:spPr>
      </p:pic>
      <p:sp>
        <p:nvSpPr>
          <p:cNvPr id="105" name=""/>
          <p:cNvSpPr/>
          <p:nvPr/>
        </p:nvSpPr>
        <p:spPr>
          <a:xfrm>
            <a:off x="4104000" y="9000000"/>
            <a:ext cx="6119640" cy="749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GB" sz="1800" strike="noStrike" u="none">
                <a:solidFill>
                  <a:srgbClr val="ffff38"/>
                </a:solidFill>
                <a:effectLst/>
                <a:uFillTx/>
                <a:latin typeface="Arial"/>
              </a:rPr>
              <a:t>2025 © John Nin~o – Intstructor Virtual ADSO SENA</a:t>
            </a:r>
            <a:endParaRPr b="0" lang="en-GB" sz="1800" strike="noStrike" u="none">
              <a:solidFill>
                <a:srgbClr val="000000"/>
              </a:solidFill>
              <a:effectLst/>
              <a:uFillTx/>
              <a:latin typeface="Arial"/>
            </a:endParaRPr>
          </a:p>
        </p:txBody>
      </p:sp>
      <p:pic>
        <p:nvPicPr>
          <p:cNvPr id="106" name="" descr=""/>
          <p:cNvPicPr/>
          <p:nvPr/>
        </p:nvPicPr>
        <p:blipFill>
          <a:blip r:embed="rId7"/>
          <a:stretch/>
        </p:blipFill>
        <p:spPr>
          <a:xfrm>
            <a:off x="13392000" y="5247360"/>
            <a:ext cx="1260000" cy="777600"/>
          </a:xfrm>
          <a:prstGeom prst="rect">
            <a:avLst/>
          </a:prstGeom>
          <a:noFill/>
          <a:ln w="0">
            <a:noFill/>
          </a:ln>
        </p:spPr>
      </p:pic>
      <p:pic>
        <p:nvPicPr>
          <p:cNvPr id="107" name="" descr=""/>
          <p:cNvPicPr/>
          <p:nvPr/>
        </p:nvPicPr>
        <p:blipFill>
          <a:blip r:embed="rId8"/>
          <a:stretch/>
        </p:blipFill>
        <p:spPr>
          <a:xfrm>
            <a:off x="15120000" y="5059800"/>
            <a:ext cx="1440000" cy="1440000"/>
          </a:xfrm>
          <a:prstGeom prst="rect">
            <a:avLst/>
          </a:prstGeom>
          <a:noFill/>
          <a:ln w="0">
            <a:noFill/>
          </a:ln>
        </p:spPr>
      </p:pic>
      <p:pic>
        <p:nvPicPr>
          <p:cNvPr id="108" name="" descr=""/>
          <p:cNvPicPr/>
          <p:nvPr/>
        </p:nvPicPr>
        <p:blipFill>
          <a:blip r:embed="rId9"/>
          <a:stretch/>
        </p:blipFill>
        <p:spPr>
          <a:xfrm>
            <a:off x="8460000" y="4066920"/>
            <a:ext cx="7738920" cy="396000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97"/>
                                        </p:tgtEl>
                                        <p:attrNameLst>
                                          <p:attrName>style.visibility</p:attrName>
                                        </p:attrNameLst>
                                      </p:cBhvr>
                                      <p:to>
                                        <p:strVal val="visible"/>
                                      </p:to>
                                    </p:set>
                                    <p:animEffect filter="blinds(horizontal)" transition="in">
                                      <p:cBhvr additive="repl">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21" presetSubtype="1">
                                  <p:stCondLst>
                                    <p:cond delay="0"/>
                                  </p:stCondLst>
                                  <p:childTnLst>
                                    <p:set>
                                      <p:cBhvr>
                                        <p:cTn id="11" dur="1" fill="hold">
                                          <p:stCondLst>
                                            <p:cond delay="0"/>
                                          </p:stCondLst>
                                        </p:cTn>
                                        <p:tgtEl>
                                          <p:spTgt spid="103"/>
                                        </p:tgtEl>
                                        <p:attrNameLst>
                                          <p:attrName>style.visibility</p:attrName>
                                        </p:attrNameLst>
                                      </p:cBhvr>
                                      <p:to>
                                        <p:strVal val="visible"/>
                                      </p:to>
                                    </p:set>
                                    <p:animEffect filter="wheel(1)" transition="in">
                                      <p:cBhvr additive="repl">
                                        <p:cTn id="12" dur="20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21" presetSubtype="1">
                                  <p:stCondLst>
                                    <p:cond delay="0"/>
                                  </p:stCondLst>
                                  <p:childTnLst>
                                    <p:set>
                                      <p:cBhvr>
                                        <p:cTn id="16" dur="1" fill="hold">
                                          <p:stCondLst>
                                            <p:cond delay="0"/>
                                          </p:stCondLst>
                                        </p:cTn>
                                        <p:tgtEl>
                                          <p:spTgt spid="101"/>
                                        </p:tgtEl>
                                        <p:attrNameLst>
                                          <p:attrName>style.visibility</p:attrName>
                                        </p:attrNameLst>
                                      </p:cBhvr>
                                      <p:to>
                                        <p:strVal val="visible"/>
                                      </p:to>
                                    </p:set>
                                    <p:animEffect filter="wheel(1)" transition="in">
                                      <p:cBhvr additive="repl">
                                        <p:cTn id="17" dur="2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47">
                                  <p:stCondLst>
                                    <p:cond delay="0"/>
                                  </p:stCondLst>
                                  <p:childTnLst>
                                    <p:set>
                                      <p:cBhvr>
                                        <p:cTn id="21" dur="1" fill="hold">
                                          <p:stCondLst>
                                            <p:cond delay="0"/>
                                          </p:stCondLst>
                                        </p:cTn>
                                        <p:tgtEl>
                                          <p:spTgt spid="102"/>
                                        </p:tgtEl>
                                        <p:attrNameLst>
                                          <p:attrName>style.visibility</p:attrName>
                                        </p:attrNameLst>
                                      </p:cBhvr>
                                      <p:to>
                                        <p:strVal val="visible"/>
                                      </p:to>
                                    </p:set>
                                    <p:animEffect filter="fade" transition="in">
                                      <p:cBhvr additive="repl">
                                        <p:cTn id="22" dur="1000"/>
                                        <p:tgtEl>
                                          <p:spTgt spid="102"/>
                                        </p:tgtEl>
                                      </p:cBhvr>
                                    </p:animEffect>
                                    <p:anim calcmode="lin" valueType="num">
                                      <p:cBhvr additive="repl">
                                        <p:cTn id="23" dur="1000" fill="hold"/>
                                        <p:tgtEl>
                                          <p:spTgt spid="102"/>
                                        </p:tgtEl>
                                        <p:attrNameLst>
                                          <p:attrName>ppt_x</p:attrName>
                                        </p:attrNameLst>
                                      </p:cBhvr>
                                      <p:tavLst>
                                        <p:tav tm="0">
                                          <p:val>
                                            <p:strVal val="#ppt_x"/>
                                          </p:val>
                                        </p:tav>
                                        <p:tav tm="100000">
                                          <p:val>
                                            <p:strVal val="#ppt_x"/>
                                          </p:val>
                                        </p:tav>
                                      </p:tavLst>
                                    </p:anim>
                                    <p:anim calcmode="lin" valueType="num">
                                      <p:cBhvr additive="repl">
                                        <p:cTn id="2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1" presetSubtype="1">
                                  <p:stCondLst>
                                    <p:cond delay="0"/>
                                  </p:stCondLst>
                                  <p:childTnLst>
                                    <p:set>
                                      <p:cBhvr>
                                        <p:cTn id="28" dur="1" fill="hold">
                                          <p:stCondLst>
                                            <p:cond delay="0"/>
                                          </p:stCondLst>
                                        </p:cTn>
                                        <p:tgtEl>
                                          <p:spTgt spid="102"/>
                                        </p:tgtEl>
                                        <p:attrNameLst>
                                          <p:attrName>style.visibility</p:attrName>
                                        </p:attrNameLst>
                                      </p:cBhvr>
                                      <p:to>
                                        <p:strVal val="visible"/>
                                      </p:to>
                                    </p:set>
                                    <p:animEffect filter="wheel(1)" transition="in">
                                      <p:cBhvr additive="repl">
                                        <p:cTn id="29" dur="2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grpSp>
        <p:nvGrpSpPr>
          <p:cNvPr id="160" name="Google Shape;203;p25"/>
          <p:cNvGrpSpPr/>
          <p:nvPr/>
        </p:nvGrpSpPr>
        <p:grpSpPr>
          <a:xfrm>
            <a:off x="-26280" y="-3646440"/>
            <a:ext cx="18287280" cy="13906440"/>
            <a:chOff x="-26280" y="-3646440"/>
            <a:chExt cx="18287280" cy="13906440"/>
          </a:xfrm>
        </p:grpSpPr>
        <p:grpSp>
          <p:nvGrpSpPr>
            <p:cNvPr id="161" name="Google Shape;204;p25"/>
            <p:cNvGrpSpPr/>
            <p:nvPr/>
          </p:nvGrpSpPr>
          <p:grpSpPr>
            <a:xfrm>
              <a:off x="-26280" y="2696760"/>
              <a:ext cx="18287280" cy="7563240"/>
              <a:chOff x="-26280" y="2696760"/>
              <a:chExt cx="18287280" cy="7563240"/>
            </a:xfrm>
          </p:grpSpPr>
          <p:sp>
            <p:nvSpPr>
              <p:cNvPr id="162" name="Google Shape;205;p25"/>
              <p:cNvSpPr/>
              <p:nvPr/>
            </p:nvSpPr>
            <p:spPr>
              <a:xfrm>
                <a:off x="-26280" y="2696760"/>
                <a:ext cx="18287280" cy="7563240"/>
              </a:xfrm>
              <a:custGeom>
                <a:avLst/>
                <a:gdLst>
                  <a:gd name="textAreaLeft" fmla="*/ 0 w 18287280"/>
                  <a:gd name="textAreaRight" fmla="*/ 18288000 w 18287280"/>
                  <a:gd name="textAreaTop" fmla="*/ 0 h 7563240"/>
                  <a:gd name="textAreaBottom" fmla="*/ 7563960 h 7563240"/>
                </a:gdLst>
                <a:ahLst/>
                <a:cxnLst/>
                <a:rect l="textAreaLeft" t="textAreaTop" r="textAreaRight" b="textAreaBottom"/>
                <a:pathLst>
                  <a:path w="4816592" h="1992145">
                    <a:moveTo>
                      <a:pt x="2408296" y="0"/>
                    </a:moveTo>
                    <a:lnTo>
                      <a:pt x="4816592" y="1992145"/>
                    </a:lnTo>
                    <a:lnTo>
                      <a:pt x="0" y="1992145"/>
                    </a:lnTo>
                    <a:lnTo>
                      <a:pt x="2408296"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63" name="Google Shape;206;p25"/>
              <p:cNvSpPr/>
              <p:nvPr/>
            </p:nvSpPr>
            <p:spPr>
              <a:xfrm>
                <a:off x="2831400" y="6063840"/>
                <a:ext cx="12572280" cy="36558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164" name="Google Shape;207;p25"/>
            <p:cNvSpPr/>
            <p:nvPr/>
          </p:nvSpPr>
          <p:spPr>
            <a:xfrm>
              <a:off x="7399800" y="-3646440"/>
              <a:ext cx="3435120" cy="7239600"/>
            </a:xfrm>
            <a:custGeom>
              <a:avLst/>
              <a:gdLst>
                <a:gd name="textAreaLeft" fmla="*/ 0 w 3435120"/>
                <a:gd name="textAreaRight" fmla="*/ 3435840 w 3435120"/>
                <a:gd name="textAreaTop" fmla="*/ 0 h 7239600"/>
                <a:gd name="textAreaBottom" fmla="*/ 7240320 h 7239600"/>
              </a:gdLst>
              <a:ahLst/>
              <a:cxnLst/>
              <a:rect l="textAreaLeft" t="textAreaTop" r="textAreaRight" b="textAreaBottom"/>
              <a:pathLst>
                <a:path w="4581037" h="9653527">
                  <a:moveTo>
                    <a:pt x="0" y="0"/>
                  </a:moveTo>
                  <a:lnTo>
                    <a:pt x="4581038" y="0"/>
                  </a:lnTo>
                  <a:lnTo>
                    <a:pt x="4581038" y="9653527"/>
                  </a:lnTo>
                  <a:lnTo>
                    <a:pt x="0" y="965352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65" name="Google Shape;208;p25"/>
          <p:cNvSpPr/>
          <p:nvPr/>
        </p:nvSpPr>
        <p:spPr>
          <a:xfrm>
            <a:off x="6477480" y="5042160"/>
            <a:ext cx="5965560" cy="6611040"/>
          </a:xfrm>
          <a:prstGeom prst="rect">
            <a:avLst/>
          </a:prstGeom>
          <a:noFill/>
          <a:ln w="0">
            <a:noFill/>
          </a:ln>
        </p:spPr>
        <p:style>
          <a:lnRef idx="0"/>
          <a:fillRef idx="0"/>
          <a:effectRef idx="0"/>
          <a:fontRef idx="minor"/>
        </p:style>
        <p:txBody>
          <a:bodyPr lIns="0" rIns="0" tIns="0" bIns="0" anchor="t">
            <a:spAutoFit/>
          </a:bodyPr>
          <a:p>
            <a:pPr>
              <a:lnSpc>
                <a:spcPct val="115000"/>
              </a:lnSpc>
              <a:spcBef>
                <a:spcPts val="1800"/>
              </a:spcBef>
              <a:tabLst>
                <a:tab algn="l" pos="0"/>
              </a:tabLst>
            </a:pPr>
            <a:r>
              <a:rPr b="1" lang="en-US" sz="2700" strike="noStrike" u="none">
                <a:solidFill>
                  <a:schemeClr val="dk1"/>
                </a:solidFill>
                <a:effectLst/>
                <a:uFillTx/>
                <a:latin typeface="Arial"/>
                <a:ea typeface="Arial"/>
              </a:rPr>
              <a:t>Conclusión</a:t>
            </a:r>
            <a:endParaRPr b="0" lang="en-GB" sz="2700" strike="noStrike" u="none">
              <a:solidFill>
                <a:srgbClr val="ffffff"/>
              </a:solidFill>
              <a:effectLst/>
              <a:uFillTx/>
              <a:latin typeface="Arial"/>
            </a:endParaRPr>
          </a:p>
          <a:p>
            <a:pPr>
              <a:lnSpc>
                <a:spcPct val="115000"/>
              </a:lnSpc>
              <a:spcBef>
                <a:spcPts val="1199"/>
              </a:spcBef>
              <a:tabLst>
                <a:tab algn="l" pos="0"/>
              </a:tabLst>
            </a:pPr>
            <a:r>
              <a:rPr b="0" lang="en-US" sz="2100" strike="noStrike" u="none">
                <a:solidFill>
                  <a:schemeClr val="dk1"/>
                </a:solidFill>
                <a:effectLst/>
                <a:uFillTx/>
                <a:latin typeface="Arial"/>
                <a:ea typeface="Arial"/>
              </a:rPr>
              <a:t>JavaScript es un lenguaje poderoso y accesible. Con esta guía y algunos ejemplos prácticos, ahora tienes una base sólida para seguir explorando y creando proyectos interactivos.</a:t>
            </a:r>
            <a:endParaRPr b="0" lang="en-GB" sz="2100" strike="noStrike" u="none">
              <a:solidFill>
                <a:srgbClr val="ffffff"/>
              </a:solidFill>
              <a:effectLst/>
              <a:uFillTx/>
              <a:latin typeface="Arial"/>
            </a:endParaRPr>
          </a:p>
          <a:p>
            <a:pPr>
              <a:lnSpc>
                <a:spcPct val="115000"/>
              </a:lnSpc>
              <a:spcBef>
                <a:spcPts val="1199"/>
              </a:spcBef>
              <a:tabLst>
                <a:tab algn="l" pos="0"/>
              </a:tabLst>
            </a:pPr>
            <a:r>
              <a:rPr b="0" lang="en-US" sz="2100" strike="noStrike" u="none">
                <a:solidFill>
                  <a:schemeClr val="dk1"/>
                </a:solidFill>
                <a:effectLst/>
                <a:uFillTx/>
                <a:latin typeface="Arial"/>
                <a:ea typeface="Arial"/>
              </a:rPr>
              <a:t>🖼 </a:t>
            </a:r>
            <a:r>
              <a:rPr b="1" lang="en-US" sz="2100" strike="noStrike" u="none">
                <a:solidFill>
                  <a:schemeClr val="dk1"/>
                </a:solidFill>
                <a:effectLst/>
                <a:uFillTx/>
                <a:latin typeface="Arial"/>
                <a:ea typeface="Arial"/>
              </a:rPr>
              <a:t>Recuerda incluir imágenes ilustrativas</a:t>
            </a:r>
            <a:r>
              <a:rPr b="0" lang="en-US" sz="2100" strike="noStrike" u="none">
                <a:solidFill>
                  <a:schemeClr val="dk1"/>
                </a:solidFill>
                <a:effectLst/>
                <a:uFillTx/>
                <a:latin typeface="Arial"/>
                <a:ea typeface="Arial"/>
              </a:rPr>
              <a:t> para hacer más visual cada concepto y agregar fuentes de información confiables.</a:t>
            </a:r>
            <a:endParaRPr b="0" lang="en-GB" sz="2100" strike="noStrike" u="none">
              <a:solidFill>
                <a:srgbClr val="ffffff"/>
              </a:solidFill>
              <a:effectLst/>
              <a:uFillTx/>
              <a:latin typeface="Arial"/>
            </a:endParaRPr>
          </a:p>
          <a:p>
            <a:pPr>
              <a:lnSpc>
                <a:spcPct val="115000"/>
              </a:lnSpc>
              <a:spcBef>
                <a:spcPts val="1199"/>
              </a:spcBef>
              <a:tabLst>
                <a:tab algn="l" pos="0"/>
              </a:tabLst>
            </a:pPr>
            <a:r>
              <a:rPr b="0" lang="en-US" sz="2100" strike="noStrike" u="none">
                <a:solidFill>
                  <a:schemeClr val="dk1"/>
                </a:solidFill>
                <a:effectLst/>
                <a:uFillTx/>
                <a:latin typeface="Arial"/>
                <a:ea typeface="Arial"/>
              </a:rPr>
              <a:t>🚀 </a:t>
            </a:r>
            <a:r>
              <a:rPr b="1" lang="en-US" sz="2100" strike="noStrike" u="none">
                <a:solidFill>
                  <a:schemeClr val="dk1"/>
                </a:solidFill>
                <a:effectLst/>
                <a:uFillTx/>
                <a:latin typeface="Arial"/>
                <a:ea typeface="Arial"/>
              </a:rPr>
              <a:t>¡Atrévete a experimentar!</a:t>
            </a:r>
            <a:r>
              <a:rPr b="0" lang="en-US" sz="2100" strike="noStrike" u="none">
                <a:solidFill>
                  <a:schemeClr val="dk1"/>
                </a:solidFill>
                <a:effectLst/>
                <a:uFillTx/>
                <a:latin typeface="Arial"/>
                <a:ea typeface="Arial"/>
              </a:rPr>
              <a:t> Escribe código, prueba en la consola del navegador y diviértete aprendiendo.</a:t>
            </a:r>
            <a:endParaRPr b="0" lang="en-GB" sz="2100" strike="noStrike" u="none">
              <a:solidFill>
                <a:srgbClr val="ffffff"/>
              </a:solidFill>
              <a:effectLst/>
              <a:uFillTx/>
              <a:latin typeface="Arial"/>
            </a:endParaRPr>
          </a:p>
          <a:p>
            <a:pPr algn="ctr">
              <a:lnSpc>
                <a:spcPct val="90000"/>
              </a:lnSpc>
              <a:spcBef>
                <a:spcPts val="1199"/>
              </a:spcBef>
              <a:tabLst>
                <a:tab algn="l" pos="0"/>
              </a:tabLst>
            </a:pPr>
            <a:endParaRPr b="0" lang="en-GB" sz="13000" strike="noStrike" u="none">
              <a:solidFill>
                <a:srgbClr val="ffffff"/>
              </a:solidFill>
              <a:effectLst/>
              <a:uFillTx/>
              <a:latin typeface="Arial"/>
            </a:endParaRPr>
          </a:p>
        </p:txBody>
      </p:sp>
    </p:spTree>
  </p:cSld>
  <p:transition>
    <p:push dir="l"/>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09" name="" descr=""/>
          <p:cNvPicPr/>
          <p:nvPr/>
        </p:nvPicPr>
        <p:blipFill>
          <a:blip r:embed="rId1"/>
          <a:stretch/>
        </p:blipFill>
        <p:spPr>
          <a:xfrm>
            <a:off x="1008000" y="3975120"/>
            <a:ext cx="2864520" cy="2864520"/>
          </a:xfrm>
          <a:prstGeom prst="rect">
            <a:avLst/>
          </a:prstGeom>
          <a:noFill/>
          <a:ln w="0">
            <a:noFill/>
          </a:ln>
        </p:spPr>
      </p:pic>
      <p:pic>
        <p:nvPicPr>
          <p:cNvPr id="110" name="" descr=""/>
          <p:cNvPicPr/>
          <p:nvPr/>
        </p:nvPicPr>
        <p:blipFill>
          <a:blip r:embed="rId2"/>
          <a:stretch/>
        </p:blipFill>
        <p:spPr>
          <a:xfrm>
            <a:off x="295200" y="4968000"/>
            <a:ext cx="2864520" cy="2864520"/>
          </a:xfrm>
          <a:prstGeom prst="rect">
            <a:avLst/>
          </a:prstGeom>
          <a:noFill/>
          <a:ln w="0">
            <a:noFill/>
          </a:ln>
        </p:spPr>
      </p:pic>
      <p:pic>
        <p:nvPicPr>
          <p:cNvPr id="111" name="" descr=""/>
          <p:cNvPicPr/>
          <p:nvPr/>
        </p:nvPicPr>
        <p:blipFill>
          <a:blip r:embed="rId3"/>
          <a:stretch/>
        </p:blipFill>
        <p:spPr>
          <a:xfrm>
            <a:off x="-72000" y="4923720"/>
            <a:ext cx="18467640" cy="5434920"/>
          </a:xfrm>
          <a:prstGeom prst="rect">
            <a:avLst/>
          </a:prstGeom>
          <a:noFill/>
          <a:ln w="0">
            <a:noFill/>
          </a:ln>
        </p:spPr>
      </p:pic>
      <p:sp>
        <p:nvSpPr>
          <p:cNvPr id="112" name="Google Shape;137;p 1"/>
          <p:cNvSpPr/>
          <p:nvPr/>
        </p:nvSpPr>
        <p:spPr>
          <a:xfrm>
            <a:off x="4201560" y="1621440"/>
            <a:ext cx="14039640" cy="3301920"/>
          </a:xfrm>
          <a:prstGeom prst="rect">
            <a:avLst/>
          </a:prstGeom>
          <a:noFill/>
          <a:ln w="0">
            <a:noFill/>
          </a:ln>
        </p:spPr>
        <p:style>
          <a:lnRef idx="0"/>
          <a:fillRef idx="0"/>
          <a:effectRef idx="0"/>
          <a:fontRef idx="minor"/>
        </p:style>
        <p:txBody>
          <a:bodyPr lIns="0" rIns="0" tIns="0" bIns="0" anchor="t">
            <a:spAutoFit/>
          </a:bodyPr>
          <a:p>
            <a:pPr>
              <a:lnSpc>
                <a:spcPct val="170000"/>
              </a:lnSpc>
              <a:tabLst>
                <a:tab algn="l" pos="0"/>
              </a:tabLst>
            </a:pPr>
            <a:r>
              <a:rPr b="0" lang="en-US" sz="3190" strike="noStrike" u="none">
                <a:solidFill>
                  <a:srgbClr val="222222"/>
                </a:solidFill>
                <a:effectLst/>
                <a:uFillTx/>
                <a:latin typeface="Montserrat"/>
                <a:ea typeface="Montserrat"/>
              </a:rPr>
              <a:t>Bienvenidos a esta divertida aventura!! los conceptos esenciales de JavaScript y la programación en general. Si alguna vez te has preguntado cómo funcionan los sitios web interactivos o los juegos en línea, ¡este es el lugar perfecto para comenzar!</a:t>
            </a:r>
            <a:endParaRPr b="0" lang="en-GB" sz="3190" strike="noStrike" u="none">
              <a:solidFill>
                <a:srgbClr val="000000"/>
              </a:solidFill>
              <a:effectLst/>
              <a:uFillTx/>
              <a:latin typeface="Arial"/>
            </a:endParaRPr>
          </a:p>
        </p:txBody>
      </p:sp>
      <p:pic>
        <p:nvPicPr>
          <p:cNvPr id="113" name="" descr=""/>
          <p:cNvPicPr/>
          <p:nvPr/>
        </p:nvPicPr>
        <p:blipFill>
          <a:blip r:embed="rId4"/>
          <a:stretch/>
        </p:blipFill>
        <p:spPr>
          <a:xfrm>
            <a:off x="1440000" y="5364000"/>
            <a:ext cx="10379880" cy="5000400"/>
          </a:xfrm>
          <a:prstGeom prst="rect">
            <a:avLst/>
          </a:prstGeom>
          <a:noFill/>
          <a:ln w="0">
            <a:noFill/>
          </a:ln>
        </p:spPr>
      </p:pic>
      <p:pic>
        <p:nvPicPr>
          <p:cNvPr id="114" name="" descr=""/>
          <p:cNvPicPr/>
          <p:nvPr/>
        </p:nvPicPr>
        <p:blipFill>
          <a:blip r:embed="rId5"/>
          <a:stretch/>
        </p:blipFill>
        <p:spPr>
          <a:xfrm>
            <a:off x="288000" y="4335120"/>
            <a:ext cx="2864520" cy="2864520"/>
          </a:xfrm>
          <a:prstGeom prst="rect">
            <a:avLst/>
          </a:prstGeom>
          <a:noFill/>
          <a:ln w="0">
            <a:noFill/>
          </a:ln>
        </p:spPr>
      </p:pic>
      <p:pic>
        <p:nvPicPr>
          <p:cNvPr id="115" name="" descr=""/>
          <p:cNvPicPr/>
          <p:nvPr/>
        </p:nvPicPr>
        <p:blipFill>
          <a:blip r:embed="rId6"/>
          <a:stretch/>
        </p:blipFill>
        <p:spPr>
          <a:xfrm>
            <a:off x="1023120" y="4716000"/>
            <a:ext cx="2864520" cy="2864520"/>
          </a:xfrm>
          <a:prstGeom prst="rect">
            <a:avLst/>
          </a:prstGeom>
          <a:noFill/>
          <a:ln w="0">
            <a:noFill/>
          </a:ln>
        </p:spPr>
      </p:pic>
      <p:pic>
        <p:nvPicPr>
          <p:cNvPr id="116" name="" descr=""/>
          <p:cNvPicPr/>
          <p:nvPr/>
        </p:nvPicPr>
        <p:blipFill>
          <a:blip r:embed="rId7"/>
          <a:stretch/>
        </p:blipFill>
        <p:spPr>
          <a:xfrm>
            <a:off x="720360" y="6193080"/>
            <a:ext cx="9900000" cy="4499280"/>
          </a:xfrm>
          <a:prstGeom prst="rect">
            <a:avLst/>
          </a:prstGeom>
          <a:noFill/>
          <a:ln w="0">
            <a:noFill/>
          </a:ln>
        </p:spPr>
      </p:pic>
    </p:spTree>
  </p:cSld>
  <p:transition>
    <p:push dir="l"/>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sp>
        <p:nvSpPr>
          <p:cNvPr id="117" name="Google Shape;142;p18"/>
          <p:cNvSpPr/>
          <p:nvPr/>
        </p:nvSpPr>
        <p:spPr>
          <a:xfrm>
            <a:off x="1028880" y="4336920"/>
            <a:ext cx="7820280" cy="4555440"/>
          </a:xfrm>
          <a:prstGeom prst="rect">
            <a:avLst/>
          </a:prstGeom>
          <a:noFill/>
          <a:ln w="0">
            <a:noFill/>
          </a:ln>
        </p:spPr>
        <p:style>
          <a:lnRef idx="0"/>
          <a:fillRef idx="0"/>
          <a:effectRef idx="0"/>
          <a:fontRef idx="minor"/>
        </p:style>
        <p:txBody>
          <a:bodyPr lIns="0" rIns="0" tIns="0" bIns="0" anchor="t">
            <a:spAutoFit/>
          </a:bodyPr>
          <a:p>
            <a:pPr algn="just">
              <a:lnSpc>
                <a:spcPct val="115000"/>
              </a:lnSpc>
              <a:tabLst>
                <a:tab algn="l" pos="0"/>
              </a:tabLst>
            </a:pPr>
            <a:r>
              <a:rPr b="0" lang="en-US" sz="2000" strike="noStrike" u="none">
                <a:solidFill>
                  <a:srgbClr val="ffffff"/>
                </a:solidFill>
                <a:effectLst/>
                <a:uFillTx/>
                <a:latin typeface="Montserrat"/>
                <a:ea typeface="Montserrat"/>
              </a:rPr>
              <a:t>Imagina que tienes una receta escrita en inglés, pero tus amigos solo entienden español. ¿Cómo la compartirías?</a:t>
            </a:r>
            <a:endParaRPr b="0" lang="en-GB" sz="2000" strike="noStrike" u="none">
              <a:solidFill>
                <a:srgbClr val="ffffff"/>
              </a:solidFill>
              <a:effectLst/>
              <a:uFillTx/>
              <a:latin typeface="Arial"/>
            </a:endParaRPr>
          </a:p>
          <a:p>
            <a:pPr algn="just">
              <a:lnSpc>
                <a:spcPct val="115000"/>
              </a:lnSpc>
              <a:tabLst>
                <a:tab algn="l" pos="0"/>
              </a:tabLst>
            </a:pPr>
            <a:endParaRPr b="0" lang="en-GB" sz="2000" strike="noStrike" u="none">
              <a:solidFill>
                <a:srgbClr val="ffffff"/>
              </a:solidFill>
              <a:effectLst/>
              <a:uFillTx/>
              <a:latin typeface="Arial"/>
            </a:endParaRPr>
          </a:p>
          <a:p>
            <a:pPr algn="just">
              <a:lnSpc>
                <a:spcPct val="115000"/>
              </a:lnSpc>
              <a:tabLst>
                <a:tab algn="l" pos="0"/>
              </a:tabLst>
            </a:pPr>
            <a:r>
              <a:rPr b="1" lang="en-US" sz="2000" strike="noStrike" u="none">
                <a:solidFill>
                  <a:srgbClr val="ffffff"/>
                </a:solidFill>
                <a:effectLst/>
                <a:uFillTx/>
                <a:latin typeface="Montserrat"/>
                <a:ea typeface="Montserrat"/>
              </a:rPr>
              <a:t>Lenguajes compilados</a:t>
            </a:r>
            <a:r>
              <a:rPr b="0" lang="en-US" sz="2000" strike="noStrike" u="none">
                <a:solidFill>
                  <a:srgbClr val="ffffff"/>
                </a:solidFill>
                <a:effectLst/>
                <a:uFillTx/>
                <a:latin typeface="Montserrat"/>
                <a:ea typeface="Montserrat"/>
              </a:rPr>
              <a:t> → Son como traducir toda la receta antes de entregarla. Un programa llamado compilador convierte todo el código a un idioma que la computadora entiende antes de ejecutarlo. Ejemplos: C, C++.</a:t>
            </a:r>
            <a:endParaRPr b="0" lang="en-GB" sz="2000" strike="noStrike" u="none">
              <a:solidFill>
                <a:srgbClr val="ffffff"/>
              </a:solidFill>
              <a:effectLst/>
              <a:uFillTx/>
              <a:latin typeface="Arial"/>
            </a:endParaRPr>
          </a:p>
          <a:p>
            <a:pPr algn="just">
              <a:lnSpc>
                <a:spcPct val="115000"/>
              </a:lnSpc>
              <a:tabLst>
                <a:tab algn="l" pos="0"/>
              </a:tabLst>
            </a:pPr>
            <a:endParaRPr b="0" lang="en-GB" sz="2000" strike="noStrike" u="none">
              <a:solidFill>
                <a:srgbClr val="ffffff"/>
              </a:solidFill>
              <a:effectLst/>
              <a:uFillTx/>
              <a:latin typeface="Arial"/>
            </a:endParaRPr>
          </a:p>
          <a:p>
            <a:pPr algn="just">
              <a:lnSpc>
                <a:spcPct val="115000"/>
              </a:lnSpc>
              <a:tabLst>
                <a:tab algn="l" pos="0"/>
              </a:tabLst>
            </a:pPr>
            <a:r>
              <a:rPr b="1" lang="en-US" sz="2000" strike="noStrike" u="none">
                <a:solidFill>
                  <a:srgbClr val="ffffff"/>
                </a:solidFill>
                <a:effectLst/>
                <a:uFillTx/>
                <a:latin typeface="Montserrat"/>
                <a:ea typeface="Montserrat"/>
              </a:rPr>
              <a:t>Lenguajes interpretados</a:t>
            </a:r>
            <a:r>
              <a:rPr b="0" lang="en-US" sz="2000" strike="noStrike" u="none">
                <a:solidFill>
                  <a:srgbClr val="ffffff"/>
                </a:solidFill>
                <a:effectLst/>
                <a:uFillTx/>
                <a:latin typeface="Montserrat"/>
                <a:ea typeface="Montserrat"/>
              </a:rPr>
              <a:t> → Son como tener un traductor en vivo que va diciendo cada paso mientras cocinas. JavaScript es un lenguaje interpretado, lo que significa que el navegador lee el código línea por línea y lo ejecuta al instante.</a:t>
            </a:r>
            <a:endParaRPr b="0" lang="en-GB" sz="2000" strike="noStrike" u="none">
              <a:solidFill>
                <a:srgbClr val="ffffff"/>
              </a:solidFill>
              <a:effectLst/>
              <a:uFillTx/>
              <a:latin typeface="Arial"/>
            </a:endParaRPr>
          </a:p>
        </p:txBody>
      </p:sp>
      <p:sp>
        <p:nvSpPr>
          <p:cNvPr id="118" name="Google Shape;143;p18"/>
          <p:cNvSpPr/>
          <p:nvPr/>
        </p:nvSpPr>
        <p:spPr>
          <a:xfrm>
            <a:off x="1028880" y="1209600"/>
            <a:ext cx="12577680" cy="240048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0" lang="en-US" sz="7800" strike="noStrike" u="none">
                <a:solidFill>
                  <a:srgbClr val="fbd917"/>
                </a:solidFill>
                <a:effectLst/>
                <a:uFillTx/>
                <a:latin typeface="Archivo Black"/>
                <a:ea typeface="Archivo Black"/>
              </a:rPr>
              <a:t>Lenguajes Compilados vs. Interpretados</a:t>
            </a:r>
            <a:endParaRPr b="0" lang="en-GB" sz="7800" strike="noStrike" u="none">
              <a:solidFill>
                <a:srgbClr val="ffffff"/>
              </a:solidFill>
              <a:effectLst/>
              <a:uFillTx/>
              <a:latin typeface="Arial"/>
            </a:endParaRPr>
          </a:p>
        </p:txBody>
      </p:sp>
      <p:grpSp>
        <p:nvGrpSpPr>
          <p:cNvPr id="119" name="Google Shape;144;p18"/>
          <p:cNvGrpSpPr/>
          <p:nvPr/>
        </p:nvGrpSpPr>
        <p:grpSpPr>
          <a:xfrm>
            <a:off x="9792000" y="-1274400"/>
            <a:ext cx="5453280" cy="11525040"/>
            <a:chOff x="9792000" y="-1274400"/>
            <a:chExt cx="5453280" cy="11525040"/>
          </a:xfrm>
        </p:grpSpPr>
        <p:grpSp>
          <p:nvGrpSpPr>
            <p:cNvPr id="120" name="Google Shape;145;p18"/>
            <p:cNvGrpSpPr/>
            <p:nvPr/>
          </p:nvGrpSpPr>
          <p:grpSpPr>
            <a:xfrm>
              <a:off x="9792000" y="3884400"/>
              <a:ext cx="5453280" cy="6366240"/>
              <a:chOff x="9792000" y="3884400"/>
              <a:chExt cx="5453280" cy="6366240"/>
            </a:xfrm>
          </p:grpSpPr>
          <p:sp>
            <p:nvSpPr>
              <p:cNvPr id="121" name="Google Shape;146;p18"/>
              <p:cNvSpPr/>
              <p:nvPr/>
            </p:nvSpPr>
            <p:spPr>
              <a:xfrm>
                <a:off x="9792000" y="3884400"/>
                <a:ext cx="5453280" cy="6366240"/>
              </a:xfrm>
              <a:custGeom>
                <a:avLst/>
                <a:gdLst>
                  <a:gd name="textAreaLeft" fmla="*/ 0 w 5453280"/>
                  <a:gd name="textAreaRight" fmla="*/ 5454000 w 5453280"/>
                  <a:gd name="textAreaTop" fmla="*/ 0 h 6366240"/>
                  <a:gd name="textAreaBottom" fmla="*/ 6366960 h 6366240"/>
                </a:gdLst>
                <a:ahLst/>
                <a:cxnLst/>
                <a:rect l="textAreaLeft" t="textAreaTop" r="textAreaRight" b="textAreaBottom"/>
                <a:pathLst>
                  <a:path w="1436397" h="2065867">
                    <a:moveTo>
                      <a:pt x="718199" y="0"/>
                    </a:moveTo>
                    <a:lnTo>
                      <a:pt x="1436397" y="2065867"/>
                    </a:lnTo>
                    <a:lnTo>
                      <a:pt x="0" y="2065867"/>
                    </a:lnTo>
                    <a:lnTo>
                      <a:pt x="718199"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22" name="Google Shape;147;p18"/>
              <p:cNvSpPr/>
              <p:nvPr/>
            </p:nvSpPr>
            <p:spPr>
              <a:xfrm>
                <a:off x="10644120" y="6723000"/>
                <a:ext cx="3748680" cy="307332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123" name="Google Shape;148;p18"/>
            <p:cNvSpPr/>
            <p:nvPr/>
          </p:nvSpPr>
          <p:spPr>
            <a:xfrm>
              <a:off x="10370160" y="-1274400"/>
              <a:ext cx="4296600" cy="7349760"/>
            </a:xfrm>
            <a:custGeom>
              <a:avLst/>
              <a:gdLst>
                <a:gd name="textAreaLeft" fmla="*/ 0 w 4296600"/>
                <a:gd name="textAreaRight" fmla="*/ 4297320 w 4296600"/>
                <a:gd name="textAreaTop" fmla="*/ 0 h 7349760"/>
                <a:gd name="textAreaBottom" fmla="*/ 7350480 h 7349760"/>
              </a:gdLst>
              <a:ahLst/>
              <a:cxnLst/>
              <a:rect l="textAreaLeft" t="textAreaTop" r="textAreaRight" b="textAreaBottom"/>
              <a:pathLst>
                <a:path w="5729934" h="12074573">
                  <a:moveTo>
                    <a:pt x="0" y="0"/>
                  </a:moveTo>
                  <a:lnTo>
                    <a:pt x="5729934" y="0"/>
                  </a:lnTo>
                  <a:lnTo>
                    <a:pt x="5729934" y="12074573"/>
                  </a:lnTo>
                  <a:lnTo>
                    <a:pt x="0" y="1207457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24" name="Google Shape;193;p 1"/>
          <p:cNvSpPr/>
          <p:nvPr/>
        </p:nvSpPr>
        <p:spPr>
          <a:xfrm>
            <a:off x="14544000" y="6731280"/>
            <a:ext cx="3480480" cy="3564360"/>
          </a:xfrm>
          <a:custGeom>
            <a:avLst/>
            <a:gdLst>
              <a:gd name="textAreaLeft" fmla="*/ 0 w 3480480"/>
              <a:gd name="textAreaRight" fmla="*/ 3481200 w 3480480"/>
              <a:gd name="textAreaTop" fmla="*/ 0 h 3564360"/>
              <a:gd name="textAreaBottom" fmla="*/ 3565080 h 356436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transition>
    <p:push dir="l"/>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grpSp>
        <p:nvGrpSpPr>
          <p:cNvPr id="125" name=""/>
          <p:cNvGrpSpPr/>
          <p:nvPr/>
        </p:nvGrpSpPr>
        <p:grpSpPr>
          <a:xfrm>
            <a:off x="12311640" y="308520"/>
            <a:ext cx="5220000" cy="8999640"/>
            <a:chOff x="12311640" y="308520"/>
            <a:chExt cx="5220000" cy="8999640"/>
          </a:xfrm>
        </p:grpSpPr>
        <p:sp>
          <p:nvSpPr>
            <p:cNvPr id="126" name=""/>
            <p:cNvSpPr/>
            <p:nvPr/>
          </p:nvSpPr>
          <p:spPr>
            <a:xfrm>
              <a:off x="12311640" y="308520"/>
              <a:ext cx="5220000" cy="8999640"/>
            </a:xfrm>
            <a:custGeom>
              <a:avLst/>
              <a:gdLst>
                <a:gd name="textAreaLeft" fmla="*/ 0 w 5220000"/>
                <a:gd name="textAreaRight" fmla="*/ 5220360 w 5220000"/>
                <a:gd name="textAreaTop" fmla="*/ 0 h 8999640"/>
                <a:gd name="textAreaBottom" fmla="*/ 9000000 h 8999640"/>
              </a:gdLst>
              <a:ahLst/>
              <a:cxnLst/>
              <a:rect l="textAreaLeft" t="textAreaTop" r="textAreaRight" b="textAreaBottom"/>
              <a:pathLst>
                <a:path w="14501" h="25000">
                  <a:moveTo>
                    <a:pt x="0" y="0"/>
                  </a:moveTo>
                  <a:cubicBezTo>
                    <a:pt x="4834" y="0"/>
                    <a:pt x="9667" y="0"/>
                    <a:pt x="14501" y="0"/>
                  </a:cubicBezTo>
                  <a:cubicBezTo>
                    <a:pt x="14501" y="8333"/>
                    <a:pt x="14501" y="16667"/>
                    <a:pt x="14501" y="25000"/>
                  </a:cubicBezTo>
                  <a:cubicBezTo>
                    <a:pt x="9667" y="25000"/>
                    <a:pt x="4834" y="25000"/>
                    <a:pt x="0" y="25000"/>
                  </a:cubicBezTo>
                  <a:cubicBezTo>
                    <a:pt x="0" y="16667"/>
                    <a:pt x="0" y="8333"/>
                    <a:pt x="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en-GB" sz="1800" strike="noStrike" u="none">
                <a:solidFill>
                  <a:srgbClr val="000000"/>
                </a:solidFill>
                <a:effectLst/>
                <a:uFillTx/>
                <a:latin typeface="Arial"/>
              </a:endParaRPr>
            </a:p>
          </p:txBody>
        </p:sp>
        <p:sp>
          <p:nvSpPr>
            <p:cNvPr id="127" name=""/>
            <p:cNvSpPr/>
            <p:nvPr/>
          </p:nvSpPr>
          <p:spPr>
            <a:xfrm>
              <a:off x="12311640" y="308520"/>
              <a:ext cx="5220000" cy="8999640"/>
            </a:xfrm>
            <a:custGeom>
              <a:avLst/>
              <a:gdLst>
                <a:gd name="textAreaLeft" fmla="*/ 0 w 5220000"/>
                <a:gd name="textAreaRight" fmla="*/ 5220360 w 5220000"/>
                <a:gd name="textAreaTop" fmla="*/ 0 h 8999640"/>
                <a:gd name="textAreaBottom" fmla="*/ 9000000 h 8999640"/>
              </a:gdLst>
              <a:ahLst/>
              <a:cxnLst/>
              <a:rect l="textAreaLeft" t="textAreaTop" r="textAreaRight" b="textAreaBottom"/>
              <a:pathLst>
                <a:path w="14501" h="25000">
                  <a:moveTo>
                    <a:pt x="0" y="0"/>
                  </a:moveTo>
                  <a:cubicBezTo>
                    <a:pt x="4834" y="0"/>
                    <a:pt x="9667" y="0"/>
                    <a:pt x="14501" y="0"/>
                  </a:cubicBezTo>
                  <a:cubicBezTo>
                    <a:pt x="14501" y="8333"/>
                    <a:pt x="14501" y="16667"/>
                    <a:pt x="14501" y="25000"/>
                  </a:cubicBezTo>
                  <a:cubicBezTo>
                    <a:pt x="9667" y="25000"/>
                    <a:pt x="4834" y="25000"/>
                    <a:pt x="0" y="25000"/>
                  </a:cubicBezTo>
                  <a:cubicBezTo>
                    <a:pt x="0" y="16667"/>
                    <a:pt x="0" y="8333"/>
                    <a:pt x="0" y="0"/>
                  </a:cubicBezTo>
                  <a:close/>
                </a:path>
              </a:pathLst>
            </a:custGeom>
            <a:noFill/>
            <a:ln w="0">
              <a:noFill/>
            </a:ln>
          </p:spPr>
          <p:style>
            <a:lnRef idx="0"/>
            <a:fillRef idx="0"/>
            <a:effectRef idx="0"/>
            <a:fontRef idx="minor"/>
          </p:style>
          <p:txBody>
            <a:bodyPr lIns="90000" rIns="90000" tIns="45000" bIns="45000" anchor="t" anchorCtr="1">
              <a:noAutofit/>
            </a:bodyPr>
            <a:p>
              <a:pPr>
                <a:lnSpc>
                  <a:spcPct val="100000"/>
                </a:lnSpc>
              </a:pPr>
              <a:endParaRPr b="0" lang="en-GB" sz="1800" strike="noStrike" u="none">
                <a:solidFill>
                  <a:srgbClr val="000000"/>
                </a:solidFill>
                <a:effectLst/>
                <a:uFillTx/>
                <a:latin typeface="Arial"/>
              </a:endParaRPr>
            </a:p>
          </p:txBody>
        </p:sp>
      </p:grpSp>
      <p:sp>
        <p:nvSpPr>
          <p:cNvPr id="128" name="Google Shape;155;p19"/>
          <p:cNvSpPr/>
          <p:nvPr/>
        </p:nvSpPr>
        <p:spPr>
          <a:xfrm>
            <a:off x="1028880" y="1190520"/>
            <a:ext cx="8988120" cy="1097280"/>
          </a:xfrm>
          <a:prstGeom prst="rect">
            <a:avLst/>
          </a:prstGeom>
          <a:noFill/>
          <a:ln w="0">
            <a:noFill/>
          </a:ln>
        </p:spPr>
        <p:style>
          <a:lnRef idx="0"/>
          <a:fillRef idx="0"/>
          <a:effectRef idx="0"/>
          <a:fontRef idx="minor"/>
        </p:style>
        <p:txBody>
          <a:bodyPr lIns="0" rIns="0" tIns="0" bIns="0" anchor="t">
            <a:spAutoFit/>
          </a:bodyPr>
          <a:p>
            <a:pPr>
              <a:lnSpc>
                <a:spcPct val="80000"/>
              </a:lnSpc>
              <a:tabLst>
                <a:tab algn="l" pos="0"/>
              </a:tabLst>
            </a:pPr>
            <a:r>
              <a:rPr b="0" lang="en-US" sz="9000" strike="noStrike" u="none">
                <a:solidFill>
                  <a:srgbClr val="0457a8"/>
                </a:solidFill>
                <a:effectLst/>
                <a:uFillTx/>
                <a:latin typeface="Archivo Black"/>
                <a:ea typeface="Archivo Black"/>
              </a:rPr>
              <a:t>Ejemplo</a:t>
            </a:r>
            <a:endParaRPr b="0" lang="en-GB" sz="9000" strike="noStrike" u="none">
              <a:solidFill>
                <a:srgbClr val="000000"/>
              </a:solidFill>
              <a:effectLst/>
              <a:uFillTx/>
              <a:latin typeface="Arial"/>
            </a:endParaRPr>
          </a:p>
        </p:txBody>
      </p:sp>
      <p:pic>
        <p:nvPicPr>
          <p:cNvPr id="129" name="" descr=""/>
          <p:cNvPicPr/>
          <p:nvPr/>
        </p:nvPicPr>
        <p:blipFill>
          <a:blip r:embed="rId2"/>
          <a:stretch/>
        </p:blipFill>
        <p:spPr>
          <a:xfrm>
            <a:off x="6631920" y="5112000"/>
            <a:ext cx="7047720" cy="4695120"/>
          </a:xfrm>
          <a:prstGeom prst="rect">
            <a:avLst/>
          </a:prstGeom>
          <a:noFill/>
          <a:ln w="0">
            <a:noFill/>
          </a:ln>
        </p:spPr>
      </p:pic>
      <p:pic>
        <p:nvPicPr>
          <p:cNvPr id="130" name="" descr=""/>
          <p:cNvPicPr/>
          <p:nvPr/>
        </p:nvPicPr>
        <p:blipFill>
          <a:blip r:embed="rId3"/>
          <a:stretch/>
        </p:blipFill>
        <p:spPr>
          <a:xfrm>
            <a:off x="0" y="9298440"/>
            <a:ext cx="18287640" cy="999360"/>
          </a:xfrm>
          <a:prstGeom prst="rect">
            <a:avLst/>
          </a:prstGeom>
          <a:noFill/>
          <a:ln w="0">
            <a:noFill/>
          </a:ln>
        </p:spPr>
      </p:pic>
      <p:pic>
        <p:nvPicPr>
          <p:cNvPr id="131" name="" descr=""/>
          <p:cNvPicPr/>
          <p:nvPr/>
        </p:nvPicPr>
        <p:blipFill>
          <a:blip r:embed="rId4"/>
          <a:stretch/>
        </p:blipFill>
        <p:spPr>
          <a:xfrm>
            <a:off x="164880" y="3979800"/>
            <a:ext cx="9334800" cy="1053000"/>
          </a:xfrm>
          <a:prstGeom prst="rect">
            <a:avLst/>
          </a:prstGeom>
          <a:noFill/>
          <a:ln w="0">
            <a:noFill/>
          </a:ln>
        </p:spPr>
      </p:pic>
    </p:spTree>
  </p:cSld>
  <p:transition>
    <p:push dir="r"/>
  </p:transition>
  <p:timing>
    <p:tnLst>
      <p:par>
        <p:cTn id="30" dur="indefinite" restart="never" nodeType="tmRoot">
          <p:childTnLst>
            <p:seq>
              <p:cTn id="31" dur="indefinite" nodeType="mainSeq">
                <p:childTnLst>
                  <p:par>
                    <p:cTn id="32" fill="hold">
                      <p:stCondLst>
                        <p:cond delay="indefinite"/>
                      </p:stCondLst>
                      <p:childTnLst>
                        <p:par>
                          <p:cTn id="33" fill="hold">
                            <p:stCondLst>
                              <p:cond delay="0"/>
                            </p:stCondLst>
                            <p:childTnLst>
                              <p:par>
                                <p:cTn id="34" nodeType="clickEffect" fill="hold" presetClass="entr" presetID="20">
                                  <p:stCondLst>
                                    <p:cond delay="0"/>
                                  </p:stCondLst>
                                  <p:childTnLst>
                                    <p:set>
                                      <p:cBhvr>
                                        <p:cTn id="35" dur="1" fill="hold">
                                          <p:stCondLst>
                                            <p:cond delay="0"/>
                                          </p:stCondLst>
                                        </p:cTn>
                                        <p:tgtEl>
                                          <p:spTgt spid="125"/>
                                        </p:tgtEl>
                                        <p:attrNameLst>
                                          <p:attrName>style.visibility</p:attrName>
                                        </p:attrNameLst>
                                      </p:cBhvr>
                                      <p:to>
                                        <p:strVal val="visible"/>
                                      </p:to>
                                    </p:set>
                                    <p:animEffect filter="wedge" transition="in">
                                      <p:cBhvr additive="repl">
                                        <p:cTn id="36" dur="2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sp>
        <p:nvSpPr>
          <p:cNvPr id="132" name="Google Shape;161;p20"/>
          <p:cNvSpPr/>
          <p:nvPr/>
        </p:nvSpPr>
        <p:spPr>
          <a:xfrm>
            <a:off x="783720" y="4474440"/>
            <a:ext cx="8385480" cy="355500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0" lang="en-US" sz="7700" strike="noStrike" u="none">
                <a:solidFill>
                  <a:srgbClr val="023d77"/>
                </a:solidFill>
                <a:effectLst/>
                <a:uFillTx/>
                <a:latin typeface="Archivo Black"/>
                <a:ea typeface="Archivo Black"/>
              </a:rPr>
              <a:t>Características principales de JavaScript</a:t>
            </a:r>
            <a:endParaRPr b="0" lang="en-GB" sz="7700" strike="noStrike" u="none">
              <a:solidFill>
                <a:srgbClr val="000000"/>
              </a:solidFill>
              <a:effectLst/>
              <a:uFillTx/>
              <a:latin typeface="Arial"/>
            </a:endParaRPr>
          </a:p>
        </p:txBody>
      </p:sp>
      <p:sp>
        <p:nvSpPr>
          <p:cNvPr id="133" name="Google Shape;162;p20"/>
          <p:cNvSpPr/>
          <p:nvPr/>
        </p:nvSpPr>
        <p:spPr>
          <a:xfrm>
            <a:off x="10070640" y="4474440"/>
            <a:ext cx="7290720" cy="510120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2700" strike="noStrike" u="none">
                <a:solidFill>
                  <a:schemeClr val="dk1"/>
                </a:solidFill>
                <a:effectLst/>
                <a:uFillTx/>
                <a:latin typeface="Arial"/>
                <a:ea typeface="Arial"/>
              </a:rPr>
              <a:t>JavaScript es el alma de la interactividad en la web. Algunas de sus características más interesantes son:</a:t>
            </a:r>
            <a:endParaRPr b="0" lang="en-GB" sz="2700" strike="noStrike" u="none">
              <a:solidFill>
                <a:srgbClr val="000000"/>
              </a:solidFill>
              <a:effectLst/>
              <a:uFillTx/>
              <a:latin typeface="Arial"/>
            </a:endParaRPr>
          </a:p>
          <a:p>
            <a:pPr>
              <a:lnSpc>
                <a:spcPct val="115000"/>
              </a:lnSpc>
              <a:spcBef>
                <a:spcPts val="1199"/>
              </a:spcBef>
              <a:tabLst>
                <a:tab algn="l" pos="0"/>
              </a:tabLst>
            </a:pPr>
            <a:r>
              <a:rPr b="0" lang="en-US" sz="2700" strike="noStrike" u="none">
                <a:solidFill>
                  <a:schemeClr val="dk1"/>
                </a:solidFill>
                <a:effectLst/>
                <a:uFillTx/>
                <a:latin typeface="Arial"/>
                <a:ea typeface="Arial"/>
              </a:rPr>
              <a:t>✅ Basado en eventos: Puede responder a clics, teclas y desplazamientos del usuario.</a:t>
            </a:r>
            <a:br>
              <a:rPr sz="2700"/>
            </a:br>
            <a:r>
              <a:rPr b="0" lang="en-US" sz="2700" strike="noStrike" u="none">
                <a:solidFill>
                  <a:schemeClr val="dk1"/>
                </a:solidFill>
                <a:effectLst/>
                <a:uFillTx/>
                <a:latin typeface="Arial"/>
                <a:ea typeface="Arial"/>
              </a:rPr>
              <a:t>✅ Multiplataforma: Funciona en cualquier navegador sin necesidad de instalación extra.</a:t>
            </a:r>
            <a:br>
              <a:rPr sz="2700"/>
            </a:br>
            <a:r>
              <a:rPr b="0" lang="en-US" sz="2700" strike="noStrike" u="none">
                <a:solidFill>
                  <a:schemeClr val="dk1"/>
                </a:solidFill>
                <a:effectLst/>
                <a:uFillTx/>
                <a:latin typeface="Arial"/>
                <a:ea typeface="Arial"/>
              </a:rPr>
              <a:t>✅ Flexible y dinámico: Permite modificar páginas en tiempo real.</a:t>
            </a:r>
            <a:endParaRPr b="0" lang="en-GB" sz="2700" strike="noStrike" u="none">
              <a:solidFill>
                <a:srgbClr val="000000"/>
              </a:solidFill>
              <a:effectLst/>
              <a:uFillTx/>
              <a:latin typeface="Arial"/>
            </a:endParaRPr>
          </a:p>
          <a:p>
            <a:pPr algn="r">
              <a:lnSpc>
                <a:spcPct val="140000"/>
              </a:lnSpc>
              <a:spcBef>
                <a:spcPts val="1199"/>
              </a:spcBef>
              <a:tabLst>
                <a:tab algn="l" pos="0"/>
              </a:tabLst>
            </a:pPr>
            <a:endParaRPr b="0" lang="en-GB" sz="3200" strike="noStrike" u="none">
              <a:solidFill>
                <a:srgbClr val="000000"/>
              </a:solidFill>
              <a:effectLst/>
              <a:uFillTx/>
              <a:latin typeface="Arial"/>
            </a:endParaRPr>
          </a:p>
        </p:txBody>
      </p:sp>
      <p:pic>
        <p:nvPicPr>
          <p:cNvPr id="134" name="Google Shape;163;p20" descr=""/>
          <p:cNvPicPr/>
          <p:nvPr/>
        </p:nvPicPr>
        <p:blipFill>
          <a:blip r:embed="rId1"/>
          <a:stretch/>
        </p:blipFill>
        <p:spPr>
          <a:xfrm>
            <a:off x="2437920" y="1354320"/>
            <a:ext cx="14301720" cy="3021120"/>
          </a:xfrm>
          <a:prstGeom prst="rect">
            <a:avLst/>
          </a:prstGeom>
          <a:noFill/>
          <a:ln w="0">
            <a:noFill/>
          </a:ln>
        </p:spPr>
      </p:pic>
      <p:pic>
        <p:nvPicPr>
          <p:cNvPr id="135" name="" descr=""/>
          <p:cNvPicPr/>
          <p:nvPr/>
        </p:nvPicPr>
        <p:blipFill>
          <a:blip r:embed="rId2"/>
          <a:stretch/>
        </p:blipFill>
        <p:spPr>
          <a:xfrm>
            <a:off x="12024000" y="2540880"/>
            <a:ext cx="2733480" cy="1421640"/>
          </a:xfrm>
          <a:prstGeom prst="rect">
            <a:avLst/>
          </a:prstGeom>
          <a:noFill/>
          <a:ln w="0">
            <a:noFill/>
          </a:ln>
        </p:spPr>
      </p:pic>
    </p:spTree>
  </p:cSld>
  <p:transition>
    <p:push dir="l"/>
  </p:transition>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26">
                                  <p:stCondLst>
                                    <p:cond delay="0"/>
                                  </p:stCondLst>
                                  <p:childTnLst>
                                    <p:set>
                                      <p:cBhvr>
                                        <p:cTn id="42" dur="1" fill="hold">
                                          <p:stCondLst>
                                            <p:cond delay="0"/>
                                          </p:stCondLst>
                                        </p:cTn>
                                        <p:tgtEl>
                                          <p:spTgt spid="135"/>
                                        </p:tgtEl>
                                        <p:attrNameLst>
                                          <p:attrName>style.visibility</p:attrName>
                                        </p:attrNameLst>
                                      </p:cBhvr>
                                      <p:to>
                                        <p:strVal val="visible"/>
                                      </p:to>
                                    </p:set>
                                    <p:animEffect filter="wipe(up)" transition="in">
                                      <p:cBhvr additive="repl">
                                        <p:cTn id="43" dur="580">
                                          <p:stCondLst>
                                            <p:cond delay="0"/>
                                          </p:stCondLst>
                                        </p:cTn>
                                        <p:tgtEl>
                                          <p:spTgt spid="135"/>
                                        </p:tgtEl>
                                      </p:cBhvr>
                                    </p:animEffect>
                                    <p:anim calcmode="lin" valueType="num">
                                      <p:cBhvr additive="repl">
                                        <p:cTn id="44" dur="1822">
                                          <p:stCondLst>
                                            <p:cond delay="0"/>
                                          </p:stCondLst>
                                        </p:cTn>
                                        <p:tgtEl>
                                          <p:spTgt spid="135"/>
                                        </p:tgtEl>
                                        <p:attrNameLst>
                                          <p:attrName>ppt_x</p:attrName>
                                        </p:attrNameLst>
                                      </p:cBhvr>
                                      <p:tavLst>
                                        <p:tav tm="0">
                                          <p:val>
                                            <p:strVal val="#ppt_x-0.25"/>
                                          </p:val>
                                        </p:tav>
                                        <p:tav tm="100000">
                                          <p:val>
                                            <p:strVal val="#ppt_x"/>
                                          </p:val>
                                        </p:tav>
                                      </p:tavLst>
                                    </p:anim>
                                    <p:anim calcmode="lin" valueType="num">
                                      <p:cBhvr additive="repl">
                                        <p:cTn id="45" dur="664">
                                          <p:stCondLst>
                                            <p:cond delay="0"/>
                                          </p:stCondLst>
                                        </p:cTn>
                                        <p:tgtEl>
                                          <p:spTgt spid="135"/>
                                        </p:tgtEl>
                                        <p:attrNameLst>
                                          <p:attrName>ppt_y</p:attrName>
                                        </p:attrNameLst>
                                      </p:cBhvr>
                                      <p:tavLst>
                                        <p:tav fmla="y-sin(pi*$)/3" tm="0">
                                          <p:val>
                                            <p:strVal val="0.5"/>
                                          </p:val>
                                        </p:tav>
                                        <p:tav fmla="y-sin(pi*$)/3" tm="100000">
                                          <p:val>
                                            <p:strVal val="1"/>
                                          </p:val>
                                        </p:tav>
                                      </p:tavLst>
                                    </p:anim>
                                    <p:anim calcmode="lin" valueType="num">
                                      <p:cBhvr additive="repl">
                                        <p:cTn id="46" dur="664">
                                          <p:stCondLst>
                                            <p:cond delay="664"/>
                                          </p:stCondLst>
                                        </p:cTn>
                                        <p:tgtEl>
                                          <p:spTgt spid="135"/>
                                        </p:tgtEl>
                                        <p:attrNameLst>
                                          <p:attrName>ppt_y</p:attrName>
                                        </p:attrNameLst>
                                      </p:cBhvr>
                                      <p:tavLst>
                                        <p:tav fmla="y-sin(pi*$)/9" tm="0">
                                          <p:val>
                                            <p:strVal val="0"/>
                                          </p:val>
                                        </p:tav>
                                        <p:tav fmla="y-sin(pi*$)/9" tm="100000">
                                          <p:val>
                                            <p:strVal val="1"/>
                                          </p:val>
                                        </p:tav>
                                      </p:tavLst>
                                    </p:anim>
                                    <p:anim calcmode="lin" valueType="num">
                                      <p:cBhvr additive="repl">
                                        <p:cTn id="47" dur="332">
                                          <p:stCondLst>
                                            <p:cond delay="1324"/>
                                          </p:stCondLst>
                                        </p:cTn>
                                        <p:tgtEl>
                                          <p:spTgt spid="135"/>
                                        </p:tgtEl>
                                        <p:attrNameLst>
                                          <p:attrName>ppt_y</p:attrName>
                                        </p:attrNameLst>
                                      </p:cBhvr>
                                      <p:tavLst>
                                        <p:tav fmla="y-sin(pi*$)/27" tm="0">
                                          <p:val>
                                            <p:strVal val="0"/>
                                          </p:val>
                                        </p:tav>
                                        <p:tav fmla="y-sin(pi*$)/27" tm="100000">
                                          <p:val>
                                            <p:strVal val="1"/>
                                          </p:val>
                                        </p:tav>
                                      </p:tavLst>
                                    </p:anim>
                                    <p:anim calcmode="lin" valueType="num">
                                      <p:cBhvr additive="repl">
                                        <p:cTn id="48" dur="164">
                                          <p:stCondLst>
                                            <p:cond delay="1656"/>
                                          </p:stCondLst>
                                        </p:cTn>
                                        <p:tgtEl>
                                          <p:spTgt spid="135"/>
                                        </p:tgtEl>
                                        <p:attrNameLst>
                                          <p:attrName>ppt_y</p:attrName>
                                        </p:attrNameLst>
                                      </p:cBhvr>
                                      <p:tavLst>
                                        <p:tav fmla="y-sin(pi*$)/81" tm="0">
                                          <p:val>
                                            <p:strVal val="0"/>
                                          </p:val>
                                        </p:tav>
                                        <p:tav fmla="y-sin(pi*$)/81" tm="100000">
                                          <p:val>
                                            <p:strVal val="1"/>
                                          </p:val>
                                        </p:tav>
                                      </p:tavLst>
                                    </p:anim>
                                    <p:animScale>
                                      <p:cBhvr>
                                        <p:cTn id="49" dur="26" fill="hold">
                                          <p:stCondLst>
                                            <p:cond delay="650"/>
                                          </p:stCondLst>
                                        </p:cTn>
                                        <p:tgtEl>
                                          <p:spTgt spid="135"/>
                                        </p:tgtEl>
                                      </p:cBhvr>
                                      <p:to x="100000" y="60000"/>
                                    </p:animScale>
                                    <p:animScale>
                                      <p:cBhvr>
                                        <p:cTn id="50" dur="166" fill="hold">
                                          <p:stCondLst>
                                            <p:cond delay="676"/>
                                          </p:stCondLst>
                                        </p:cTn>
                                        <p:tgtEl>
                                          <p:spTgt spid="135"/>
                                        </p:tgtEl>
                                      </p:cBhvr>
                                      <p:to x="100000" y="100000"/>
                                    </p:animScale>
                                    <p:animScale>
                                      <p:cBhvr>
                                        <p:cTn id="51" dur="26" fill="hold">
                                          <p:stCondLst>
                                            <p:cond delay="1312"/>
                                          </p:stCondLst>
                                        </p:cTn>
                                        <p:tgtEl>
                                          <p:spTgt spid="135"/>
                                        </p:tgtEl>
                                      </p:cBhvr>
                                      <p:to x="100000" y="80000"/>
                                    </p:animScale>
                                    <p:animScale>
                                      <p:cBhvr>
                                        <p:cTn id="52" dur="166" fill="hold">
                                          <p:stCondLst>
                                            <p:cond delay="1338"/>
                                          </p:stCondLst>
                                        </p:cTn>
                                        <p:tgtEl>
                                          <p:spTgt spid="135"/>
                                        </p:tgtEl>
                                      </p:cBhvr>
                                      <p:to x="100000" y="100000"/>
                                    </p:animScale>
                                    <p:animScale>
                                      <p:cBhvr>
                                        <p:cTn id="53" dur="26" fill="hold">
                                          <p:stCondLst>
                                            <p:cond delay="1642"/>
                                          </p:stCondLst>
                                        </p:cTn>
                                        <p:tgtEl>
                                          <p:spTgt spid="135"/>
                                        </p:tgtEl>
                                      </p:cBhvr>
                                      <p:to x="100000" y="90000"/>
                                    </p:animScale>
                                    <p:animScale>
                                      <p:cBhvr>
                                        <p:cTn id="54" dur="166" fill="hold">
                                          <p:stCondLst>
                                            <p:cond delay="1668"/>
                                          </p:stCondLst>
                                        </p:cTn>
                                        <p:tgtEl>
                                          <p:spTgt spid="135"/>
                                        </p:tgtEl>
                                      </p:cBhvr>
                                      <p:to x="100000" y="100000"/>
                                    </p:animScale>
                                    <p:animScale>
                                      <p:cBhvr>
                                        <p:cTn id="55" dur="26" fill="hold">
                                          <p:stCondLst>
                                            <p:cond delay="1808"/>
                                          </p:stCondLst>
                                        </p:cTn>
                                        <p:tgtEl>
                                          <p:spTgt spid="135"/>
                                        </p:tgtEl>
                                      </p:cBhvr>
                                      <p:to x="100000" y="95000"/>
                                    </p:animScale>
                                    <p:animScale>
                                      <p:cBhvr>
                                        <p:cTn id="56" dur="166" fill="hold">
                                          <p:stCondLst>
                                            <p:cond delay="1834"/>
                                          </p:stCondLst>
                                        </p:cTn>
                                        <p:tgtEl>
                                          <p:spTgt spid="13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sp>
        <p:nvSpPr>
          <p:cNvPr id="136" name="Google Shape;168;p21"/>
          <p:cNvSpPr/>
          <p:nvPr/>
        </p:nvSpPr>
        <p:spPr>
          <a:xfrm>
            <a:off x="1028880" y="497160"/>
            <a:ext cx="16229880" cy="1033560"/>
          </a:xfrm>
          <a:prstGeom prst="rect">
            <a:avLst/>
          </a:prstGeom>
          <a:noFill/>
          <a:ln w="0">
            <a:noFill/>
          </a:ln>
        </p:spPr>
        <p:style>
          <a:lnRef idx="0"/>
          <a:fillRef idx="0"/>
          <a:effectRef idx="0"/>
          <a:fontRef idx="minor"/>
        </p:style>
        <p:txBody>
          <a:bodyPr lIns="0" rIns="0" tIns="0" bIns="0" anchor="t">
            <a:spAutoFit/>
          </a:bodyPr>
          <a:p>
            <a:pPr algn="ctr">
              <a:lnSpc>
                <a:spcPct val="80000"/>
              </a:lnSpc>
              <a:tabLst>
                <a:tab algn="l" pos="0"/>
              </a:tabLst>
            </a:pPr>
            <a:r>
              <a:rPr b="0" lang="en-US" sz="8480" strike="noStrike" u="none">
                <a:solidFill>
                  <a:srgbClr val="0457a8"/>
                </a:solidFill>
                <a:effectLst/>
                <a:uFillTx/>
                <a:latin typeface="Archivo Black"/>
                <a:ea typeface="Archivo Black"/>
              </a:rPr>
              <a:t>“Ejemplo”</a:t>
            </a:r>
            <a:endParaRPr b="0" lang="en-GB" sz="8480" strike="noStrike" u="none">
              <a:solidFill>
                <a:srgbClr val="000000"/>
              </a:solidFill>
              <a:effectLst/>
              <a:uFillTx/>
              <a:latin typeface="Arial"/>
            </a:endParaRPr>
          </a:p>
        </p:txBody>
      </p:sp>
      <p:sp>
        <p:nvSpPr>
          <p:cNvPr id="137" name="Google Shape;169;p21"/>
          <p:cNvSpPr/>
          <p:nvPr/>
        </p:nvSpPr>
        <p:spPr>
          <a:xfrm>
            <a:off x="0" y="8948520"/>
            <a:ext cx="18287280" cy="1337760"/>
          </a:xfrm>
          <a:custGeom>
            <a:avLst/>
            <a:gdLst>
              <a:gd name="textAreaLeft" fmla="*/ 0 w 18287280"/>
              <a:gd name="textAreaRight" fmla="*/ 18288000 w 18287280"/>
              <a:gd name="textAreaTop" fmla="*/ 0 h 1337760"/>
              <a:gd name="textAreaBottom" fmla="*/ 1338480 h 133776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23d7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138" name="Google Shape;170;p21"/>
          <p:cNvSpPr/>
          <p:nvPr/>
        </p:nvSpPr>
        <p:spPr>
          <a:xfrm>
            <a:off x="2426760" y="6788520"/>
            <a:ext cx="7688880" cy="2159640"/>
          </a:xfrm>
          <a:custGeom>
            <a:avLst/>
            <a:gdLst>
              <a:gd name="textAreaLeft" fmla="*/ 0 w 7688880"/>
              <a:gd name="textAreaRight" fmla="*/ 7689600 w 7688880"/>
              <a:gd name="textAreaTop" fmla="*/ 0 h 2159640"/>
              <a:gd name="textAreaBottom" fmla="*/ 2160360 h 2159640"/>
            </a:gdLst>
            <a:ahLst/>
            <a:cxnLst/>
            <a:rect l="textAreaLeft" t="textAreaTop" r="textAreaRight" b="textAreaBottom"/>
            <a:pathLst>
              <a:path w="12801600" h="5577045">
                <a:moveTo>
                  <a:pt x="0" y="0"/>
                </a:moveTo>
                <a:lnTo>
                  <a:pt x="12801600" y="0"/>
                </a:lnTo>
                <a:lnTo>
                  <a:pt x="12801600" y="5577045"/>
                </a:lnTo>
                <a:lnTo>
                  <a:pt x="0" y="557704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39" name="Google Shape;171;p21"/>
          <p:cNvSpPr/>
          <p:nvPr/>
        </p:nvSpPr>
        <p:spPr>
          <a:xfrm>
            <a:off x="682200" y="1646640"/>
            <a:ext cx="5223960" cy="285516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3200" strike="noStrike" u="none">
                <a:solidFill>
                  <a:srgbClr val="000000"/>
                </a:solidFill>
                <a:effectLst/>
                <a:uFillTx/>
                <a:latin typeface="Montserrat"/>
                <a:ea typeface="Montserrat"/>
              </a:rPr>
              <a:t>Si alguna vez viste un botón que cambia de color al pasar el mouse sobre él, ¡eso es JavaScript en acción!</a:t>
            </a:r>
            <a:endParaRPr b="0" lang="en-GB" sz="3200" strike="noStrike" u="none">
              <a:solidFill>
                <a:srgbClr val="000000"/>
              </a:solidFill>
              <a:effectLst/>
              <a:uFillTx/>
              <a:latin typeface="Arial"/>
            </a:endParaRPr>
          </a:p>
        </p:txBody>
      </p:sp>
      <p:sp>
        <p:nvSpPr>
          <p:cNvPr id="140" name="Google Shape;172;p21"/>
          <p:cNvSpPr/>
          <p:nvPr/>
        </p:nvSpPr>
        <p:spPr>
          <a:xfrm>
            <a:off x="8586000" y="2901600"/>
            <a:ext cx="9210240" cy="92268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en-US" sz="2400" strike="noStrike" u="none">
                <a:solidFill>
                  <a:srgbClr val="000000"/>
                </a:solidFill>
                <a:effectLst/>
                <a:uFillTx/>
                <a:latin typeface="Arial"/>
                <a:ea typeface="Arial"/>
              </a:rPr>
              <a:t>document.querySelector("button").addEventListener("mouseover", function() { this.style.backgroundColor = "red"; });</a:t>
            </a:r>
            <a:endParaRPr b="0" lang="en-GB" sz="2400" strike="noStrike" u="none">
              <a:solidFill>
                <a:srgbClr val="000000"/>
              </a:solidFill>
              <a:effectLst/>
              <a:uFillTx/>
              <a:latin typeface="Arial"/>
            </a:endParaRPr>
          </a:p>
        </p:txBody>
      </p:sp>
      <p:pic>
        <p:nvPicPr>
          <p:cNvPr id="141" name="" descr=""/>
          <p:cNvPicPr/>
          <p:nvPr/>
        </p:nvPicPr>
        <p:blipFill>
          <a:blip r:embed="rId2"/>
          <a:stretch/>
        </p:blipFill>
        <p:spPr>
          <a:xfrm>
            <a:off x="8820000" y="3988800"/>
            <a:ext cx="8215920" cy="1735920"/>
          </a:xfrm>
          <a:prstGeom prst="rect">
            <a:avLst/>
          </a:prstGeom>
          <a:noFill/>
          <a:ln w="0">
            <a:noFill/>
          </a:ln>
        </p:spPr>
      </p:pic>
      <p:pic>
        <p:nvPicPr>
          <p:cNvPr id="142" name="" descr=""/>
          <p:cNvPicPr/>
          <p:nvPr/>
        </p:nvPicPr>
        <p:blipFill>
          <a:blip r:embed="rId3"/>
          <a:stretch/>
        </p:blipFill>
        <p:spPr>
          <a:xfrm>
            <a:off x="14446800" y="4736880"/>
            <a:ext cx="1356840" cy="705600"/>
          </a:xfrm>
          <a:prstGeom prst="rect">
            <a:avLst/>
          </a:prstGeom>
          <a:noFill/>
          <a:ln w="0">
            <a:noFill/>
          </a:ln>
        </p:spPr>
      </p:pic>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26">
                                  <p:stCondLst>
                                    <p:cond delay="0"/>
                                  </p:stCondLst>
                                  <p:childTnLst>
                                    <p:set>
                                      <p:cBhvr>
                                        <p:cTn id="62" dur="1" fill="hold">
                                          <p:stCondLst>
                                            <p:cond delay="0"/>
                                          </p:stCondLst>
                                        </p:cTn>
                                        <p:tgtEl>
                                          <p:spTgt spid="142"/>
                                        </p:tgtEl>
                                        <p:attrNameLst>
                                          <p:attrName>style.visibility</p:attrName>
                                        </p:attrNameLst>
                                      </p:cBhvr>
                                      <p:to>
                                        <p:strVal val="visible"/>
                                      </p:to>
                                    </p:set>
                                    <p:animEffect filter="wipe(up)" transition="in">
                                      <p:cBhvr additive="repl">
                                        <p:cTn id="63" dur="580">
                                          <p:stCondLst>
                                            <p:cond delay="0"/>
                                          </p:stCondLst>
                                        </p:cTn>
                                        <p:tgtEl>
                                          <p:spTgt spid="142"/>
                                        </p:tgtEl>
                                      </p:cBhvr>
                                    </p:animEffect>
                                    <p:anim calcmode="lin" valueType="num">
                                      <p:cBhvr additive="repl">
                                        <p:cTn id="64" dur="1822">
                                          <p:stCondLst>
                                            <p:cond delay="0"/>
                                          </p:stCondLst>
                                        </p:cTn>
                                        <p:tgtEl>
                                          <p:spTgt spid="142"/>
                                        </p:tgtEl>
                                        <p:attrNameLst>
                                          <p:attrName>ppt_x</p:attrName>
                                        </p:attrNameLst>
                                      </p:cBhvr>
                                      <p:tavLst>
                                        <p:tav tm="0">
                                          <p:val>
                                            <p:strVal val="#ppt_x-0.25"/>
                                          </p:val>
                                        </p:tav>
                                        <p:tav tm="100000">
                                          <p:val>
                                            <p:strVal val="#ppt_x"/>
                                          </p:val>
                                        </p:tav>
                                      </p:tavLst>
                                    </p:anim>
                                    <p:anim calcmode="lin" valueType="num">
                                      <p:cBhvr additive="repl">
                                        <p:cTn id="65" dur="664">
                                          <p:stCondLst>
                                            <p:cond delay="0"/>
                                          </p:stCondLst>
                                        </p:cTn>
                                        <p:tgtEl>
                                          <p:spTgt spid="142"/>
                                        </p:tgtEl>
                                        <p:attrNameLst>
                                          <p:attrName>ppt_y</p:attrName>
                                        </p:attrNameLst>
                                      </p:cBhvr>
                                      <p:tavLst>
                                        <p:tav fmla="y-sin(pi*$)/3" tm="0">
                                          <p:val>
                                            <p:strVal val="0.5"/>
                                          </p:val>
                                        </p:tav>
                                        <p:tav fmla="y-sin(pi*$)/3" tm="100000">
                                          <p:val>
                                            <p:strVal val="1"/>
                                          </p:val>
                                        </p:tav>
                                      </p:tavLst>
                                    </p:anim>
                                    <p:anim calcmode="lin" valueType="num">
                                      <p:cBhvr additive="repl">
                                        <p:cTn id="66" dur="664">
                                          <p:stCondLst>
                                            <p:cond delay="664"/>
                                          </p:stCondLst>
                                        </p:cTn>
                                        <p:tgtEl>
                                          <p:spTgt spid="142"/>
                                        </p:tgtEl>
                                        <p:attrNameLst>
                                          <p:attrName>ppt_y</p:attrName>
                                        </p:attrNameLst>
                                      </p:cBhvr>
                                      <p:tavLst>
                                        <p:tav fmla="y-sin(pi*$)/9" tm="0">
                                          <p:val>
                                            <p:strVal val="0"/>
                                          </p:val>
                                        </p:tav>
                                        <p:tav fmla="y-sin(pi*$)/9" tm="100000">
                                          <p:val>
                                            <p:strVal val="1"/>
                                          </p:val>
                                        </p:tav>
                                      </p:tavLst>
                                    </p:anim>
                                    <p:anim calcmode="lin" valueType="num">
                                      <p:cBhvr additive="repl">
                                        <p:cTn id="67" dur="332">
                                          <p:stCondLst>
                                            <p:cond delay="1324"/>
                                          </p:stCondLst>
                                        </p:cTn>
                                        <p:tgtEl>
                                          <p:spTgt spid="142"/>
                                        </p:tgtEl>
                                        <p:attrNameLst>
                                          <p:attrName>ppt_y</p:attrName>
                                        </p:attrNameLst>
                                      </p:cBhvr>
                                      <p:tavLst>
                                        <p:tav fmla="y-sin(pi*$)/27" tm="0">
                                          <p:val>
                                            <p:strVal val="0"/>
                                          </p:val>
                                        </p:tav>
                                        <p:tav fmla="y-sin(pi*$)/27" tm="100000">
                                          <p:val>
                                            <p:strVal val="1"/>
                                          </p:val>
                                        </p:tav>
                                      </p:tavLst>
                                    </p:anim>
                                    <p:anim calcmode="lin" valueType="num">
                                      <p:cBhvr additive="repl">
                                        <p:cTn id="68" dur="164">
                                          <p:stCondLst>
                                            <p:cond delay="1656"/>
                                          </p:stCondLst>
                                        </p:cTn>
                                        <p:tgtEl>
                                          <p:spTgt spid="142"/>
                                        </p:tgtEl>
                                        <p:attrNameLst>
                                          <p:attrName>ppt_y</p:attrName>
                                        </p:attrNameLst>
                                      </p:cBhvr>
                                      <p:tavLst>
                                        <p:tav fmla="y-sin(pi*$)/81" tm="0">
                                          <p:val>
                                            <p:strVal val="0"/>
                                          </p:val>
                                        </p:tav>
                                        <p:tav fmla="y-sin(pi*$)/81" tm="100000">
                                          <p:val>
                                            <p:strVal val="1"/>
                                          </p:val>
                                        </p:tav>
                                      </p:tavLst>
                                    </p:anim>
                                    <p:animScale>
                                      <p:cBhvr>
                                        <p:cTn id="69" dur="26" fill="hold">
                                          <p:stCondLst>
                                            <p:cond delay="650"/>
                                          </p:stCondLst>
                                        </p:cTn>
                                        <p:tgtEl>
                                          <p:spTgt spid="142"/>
                                        </p:tgtEl>
                                      </p:cBhvr>
                                      <p:to x="100000" y="60000"/>
                                    </p:animScale>
                                    <p:animScale>
                                      <p:cBhvr>
                                        <p:cTn id="70" dur="166" fill="hold">
                                          <p:stCondLst>
                                            <p:cond delay="676"/>
                                          </p:stCondLst>
                                        </p:cTn>
                                        <p:tgtEl>
                                          <p:spTgt spid="142"/>
                                        </p:tgtEl>
                                      </p:cBhvr>
                                      <p:to x="100000" y="100000"/>
                                    </p:animScale>
                                    <p:animScale>
                                      <p:cBhvr>
                                        <p:cTn id="71" dur="26" fill="hold">
                                          <p:stCondLst>
                                            <p:cond delay="1312"/>
                                          </p:stCondLst>
                                        </p:cTn>
                                        <p:tgtEl>
                                          <p:spTgt spid="142"/>
                                        </p:tgtEl>
                                      </p:cBhvr>
                                      <p:to x="100000" y="80000"/>
                                    </p:animScale>
                                    <p:animScale>
                                      <p:cBhvr>
                                        <p:cTn id="72" dur="166" fill="hold">
                                          <p:stCondLst>
                                            <p:cond delay="1338"/>
                                          </p:stCondLst>
                                        </p:cTn>
                                        <p:tgtEl>
                                          <p:spTgt spid="142"/>
                                        </p:tgtEl>
                                      </p:cBhvr>
                                      <p:to x="100000" y="100000"/>
                                    </p:animScale>
                                    <p:animScale>
                                      <p:cBhvr>
                                        <p:cTn id="73" dur="26" fill="hold">
                                          <p:stCondLst>
                                            <p:cond delay="1642"/>
                                          </p:stCondLst>
                                        </p:cTn>
                                        <p:tgtEl>
                                          <p:spTgt spid="142"/>
                                        </p:tgtEl>
                                      </p:cBhvr>
                                      <p:to x="100000" y="90000"/>
                                    </p:animScale>
                                    <p:animScale>
                                      <p:cBhvr>
                                        <p:cTn id="74" dur="166" fill="hold">
                                          <p:stCondLst>
                                            <p:cond delay="1668"/>
                                          </p:stCondLst>
                                        </p:cTn>
                                        <p:tgtEl>
                                          <p:spTgt spid="142"/>
                                        </p:tgtEl>
                                      </p:cBhvr>
                                      <p:to x="100000" y="100000"/>
                                    </p:animScale>
                                    <p:animScale>
                                      <p:cBhvr>
                                        <p:cTn id="75" dur="26" fill="hold">
                                          <p:stCondLst>
                                            <p:cond delay="1808"/>
                                          </p:stCondLst>
                                        </p:cTn>
                                        <p:tgtEl>
                                          <p:spTgt spid="142"/>
                                        </p:tgtEl>
                                      </p:cBhvr>
                                      <p:to x="100000" y="95000"/>
                                    </p:animScale>
                                    <p:animScale>
                                      <p:cBhvr>
                                        <p:cTn id="76" dur="166" fill="hold">
                                          <p:stCondLst>
                                            <p:cond delay="1834"/>
                                          </p:stCondLst>
                                        </p:cTn>
                                        <p:tgtEl>
                                          <p:spTgt spid="14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grpSp>
        <p:nvGrpSpPr>
          <p:cNvPr id="143" name="Google Shape;177;p22"/>
          <p:cNvGrpSpPr/>
          <p:nvPr/>
        </p:nvGrpSpPr>
        <p:grpSpPr>
          <a:xfrm>
            <a:off x="0" y="-108000"/>
            <a:ext cx="8936280" cy="10431000"/>
            <a:chOff x="0" y="-108000"/>
            <a:chExt cx="8936280" cy="10431000"/>
          </a:xfrm>
        </p:grpSpPr>
        <p:sp>
          <p:nvSpPr>
            <p:cNvPr id="144" name="Google Shape;178;p22"/>
            <p:cNvSpPr/>
            <p:nvPr/>
          </p:nvSpPr>
          <p:spPr>
            <a:xfrm>
              <a:off x="0" y="36720"/>
              <a:ext cx="8936280" cy="10286280"/>
            </a:xfrm>
            <a:custGeom>
              <a:avLst/>
              <a:gdLst>
                <a:gd name="textAreaLeft" fmla="*/ 0 w 8936280"/>
                <a:gd name="textAreaRight" fmla="*/ 8937000 w 8936280"/>
                <a:gd name="textAreaTop" fmla="*/ 0 h 10286280"/>
                <a:gd name="textAreaBottom" fmla="*/ 10287000 h 10286280"/>
              </a:gdLst>
              <a:ahLst/>
              <a:cxnLst/>
              <a:rect l="textAreaLeft" t="textAreaTop" r="textAreaRight" b="textAreaBottom"/>
              <a:pathLst>
                <a:path w="3106937" h="2709333">
                  <a:moveTo>
                    <a:pt x="0" y="0"/>
                  </a:moveTo>
                  <a:lnTo>
                    <a:pt x="3106937" y="0"/>
                  </a:lnTo>
                  <a:lnTo>
                    <a:pt x="3106937" y="2709333"/>
                  </a:lnTo>
                  <a:lnTo>
                    <a:pt x="0" y="2709333"/>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45" name="Google Shape;179;p22"/>
            <p:cNvSpPr/>
            <p:nvPr/>
          </p:nvSpPr>
          <p:spPr>
            <a:xfrm>
              <a:off x="0" y="-108000"/>
              <a:ext cx="8936280" cy="104310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
        <p:nvSpPr>
          <p:cNvPr id="146" name="Google Shape;180;p22"/>
          <p:cNvSpPr/>
          <p:nvPr/>
        </p:nvSpPr>
        <p:spPr>
          <a:xfrm>
            <a:off x="-761760" y="1677240"/>
            <a:ext cx="8629560" cy="2757240"/>
          </a:xfrm>
          <a:prstGeom prst="rect">
            <a:avLst/>
          </a:prstGeom>
          <a:noFill/>
          <a:ln w="0">
            <a:noFill/>
          </a:ln>
        </p:spPr>
        <p:style>
          <a:lnRef idx="0"/>
          <a:fillRef idx="0"/>
          <a:effectRef idx="0"/>
          <a:fontRef idx="minor"/>
        </p:style>
        <p:txBody>
          <a:bodyPr lIns="0" rIns="0" tIns="0" bIns="0" anchor="t">
            <a:spAutoFit/>
          </a:bodyPr>
          <a:p>
            <a:pPr algn="ctr">
              <a:lnSpc>
                <a:spcPct val="90000"/>
              </a:lnSpc>
              <a:tabLst>
                <a:tab algn="l" pos="0"/>
              </a:tabLst>
            </a:pPr>
            <a:r>
              <a:rPr b="0" lang="en-US" sz="6700" strike="noStrike" u="none">
                <a:solidFill>
                  <a:srgbClr val="0457a8"/>
                </a:solidFill>
                <a:effectLst/>
                <a:uFillTx/>
                <a:latin typeface="Archivo Black"/>
                <a:ea typeface="Archivo Black"/>
              </a:rPr>
              <a:t>Tipos de datos primitivos en JavaScript?</a:t>
            </a:r>
            <a:endParaRPr b="0" lang="en-GB" sz="6700" strike="noStrike" u="none">
              <a:solidFill>
                <a:srgbClr val="000000"/>
              </a:solidFill>
              <a:effectLst/>
              <a:uFillTx/>
              <a:latin typeface="Arial"/>
            </a:endParaRPr>
          </a:p>
        </p:txBody>
      </p:sp>
      <p:sp>
        <p:nvSpPr>
          <p:cNvPr id="147" name="Google Shape;181;p22"/>
          <p:cNvSpPr/>
          <p:nvPr/>
        </p:nvSpPr>
        <p:spPr>
          <a:xfrm>
            <a:off x="10178280" y="990720"/>
            <a:ext cx="7274160" cy="938880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3000" strike="noStrike" u="none">
                <a:solidFill>
                  <a:schemeClr val="dk1"/>
                </a:solidFill>
                <a:effectLst/>
                <a:uFillTx/>
                <a:latin typeface="Arial"/>
                <a:ea typeface="Arial"/>
              </a:rPr>
              <a:t>Imagina que JavaScript es una mochila y que los datos son los objetos que puedes guardar en ella.</a:t>
            </a:r>
            <a:endParaRPr b="0" lang="en-GB" sz="3000" strike="noStrike" u="none">
              <a:solidFill>
                <a:srgbClr val="000000"/>
              </a:solidFill>
              <a:effectLst/>
              <a:uFillTx/>
              <a:latin typeface="Arial"/>
            </a:endParaRPr>
          </a:p>
          <a:p>
            <a:pPr>
              <a:lnSpc>
                <a:spcPct val="115000"/>
              </a:lnSpc>
              <a:spcBef>
                <a:spcPts val="1199"/>
              </a:spcBef>
              <a:tabLst>
                <a:tab algn="l" pos="0"/>
              </a:tabLst>
            </a:pPr>
            <a:r>
              <a:rPr b="0" lang="en-US" sz="3000" strike="noStrike" u="none">
                <a:solidFill>
                  <a:schemeClr val="dk1"/>
                </a:solidFill>
                <a:effectLst/>
                <a:uFillTx/>
                <a:latin typeface="Arial"/>
                <a:ea typeface="Arial"/>
              </a:rPr>
              <a:t>🎒 </a:t>
            </a:r>
            <a:r>
              <a:rPr b="1" lang="en-US" sz="3000" strike="noStrike" u="none">
                <a:solidFill>
                  <a:schemeClr val="dk1"/>
                </a:solidFill>
                <a:effectLst/>
                <a:uFillTx/>
                <a:latin typeface="Arial"/>
                <a:ea typeface="Arial"/>
              </a:rPr>
              <a:t>Los tipos de datos primitivos son:</a:t>
            </a:r>
            <a:endParaRPr b="0" lang="en-GB" sz="3000" strike="noStrike" u="none">
              <a:solidFill>
                <a:srgbClr val="000000"/>
              </a:solidFill>
              <a:effectLst/>
              <a:uFillTx/>
              <a:latin typeface="Arial"/>
            </a:endParaRPr>
          </a:p>
          <a:p>
            <a:pPr marL="457200" indent="-419040">
              <a:lnSpc>
                <a:spcPct val="115000"/>
              </a:lnSpc>
              <a:spcBef>
                <a:spcPts val="1199"/>
              </a:spcBef>
              <a:buClr>
                <a:srgbClr val="000000"/>
              </a:buClr>
              <a:buFont typeface="Arial"/>
              <a:buAutoNum type="arabicPeriod"/>
              <a:tabLst>
                <a:tab algn="l" pos="0"/>
              </a:tabLst>
            </a:pPr>
            <a:r>
              <a:rPr b="1" lang="en-US" sz="3000" strike="noStrike" u="none">
                <a:solidFill>
                  <a:schemeClr val="dk1"/>
                </a:solidFill>
                <a:effectLst/>
                <a:uFillTx/>
                <a:latin typeface="Arial"/>
                <a:ea typeface="Arial"/>
              </a:rPr>
              <a:t>Number</a:t>
            </a:r>
            <a:r>
              <a:rPr b="0" lang="en-US" sz="3000" strike="noStrike" u="none">
                <a:solidFill>
                  <a:schemeClr val="dk1"/>
                </a:solidFill>
                <a:effectLst/>
                <a:uFillTx/>
                <a:latin typeface="Arial"/>
                <a:ea typeface="Arial"/>
              </a:rPr>
              <a:t> (números) → Para contar cosas. Ejemplo: </a:t>
            </a:r>
            <a:r>
              <a:rPr b="0" lang="en-US" sz="3000" strike="noStrike" u="none">
                <a:solidFill>
                  <a:srgbClr val="188038"/>
                </a:solidFill>
                <a:effectLst/>
                <a:uFillTx/>
                <a:latin typeface="Roboto Mono"/>
                <a:ea typeface="Roboto Mono"/>
              </a:rPr>
              <a:t>let edad = 25;</a:t>
            </a:r>
            <a:endParaRPr b="0" lang="en-GB"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String</a:t>
            </a:r>
            <a:r>
              <a:rPr b="0" lang="en-US" sz="3000" strike="noStrike" u="none">
                <a:solidFill>
                  <a:schemeClr val="dk1"/>
                </a:solidFill>
                <a:effectLst/>
                <a:uFillTx/>
                <a:latin typeface="Arial"/>
                <a:ea typeface="Arial"/>
              </a:rPr>
              <a:t> (texto) → Para palabras y frases. Ejemplo: </a:t>
            </a:r>
            <a:r>
              <a:rPr b="0" lang="en-US" sz="3000" strike="noStrike" u="none">
                <a:solidFill>
                  <a:srgbClr val="188038"/>
                </a:solidFill>
                <a:effectLst/>
                <a:uFillTx/>
                <a:latin typeface="Roboto Mono"/>
                <a:ea typeface="Roboto Mono"/>
              </a:rPr>
              <a:t>let nombre = "Ana";</a:t>
            </a:r>
            <a:endParaRPr b="0" lang="en-GB"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Boolean</a:t>
            </a:r>
            <a:r>
              <a:rPr b="0" lang="en-US" sz="3000" strike="noStrike" u="none">
                <a:solidFill>
                  <a:schemeClr val="dk1"/>
                </a:solidFill>
                <a:effectLst/>
                <a:uFillTx/>
                <a:latin typeface="Arial"/>
                <a:ea typeface="Arial"/>
              </a:rPr>
              <a:t> (verdadero/falso) → Para responder preguntas. Ejemplo: </a:t>
            </a:r>
            <a:r>
              <a:rPr b="0" lang="en-US" sz="3000" strike="noStrike" u="none">
                <a:solidFill>
                  <a:srgbClr val="188038"/>
                </a:solidFill>
                <a:effectLst/>
                <a:uFillTx/>
                <a:latin typeface="Roboto Mono"/>
                <a:ea typeface="Roboto Mono"/>
              </a:rPr>
              <a:t>let esMayor = true;</a:t>
            </a:r>
            <a:endParaRPr b="0" lang="en-GB"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Undefined</a:t>
            </a:r>
            <a:r>
              <a:rPr b="0" lang="en-US" sz="3000" strike="noStrike" u="none">
                <a:solidFill>
                  <a:schemeClr val="dk1"/>
                </a:solidFill>
                <a:effectLst/>
                <a:uFillTx/>
                <a:latin typeface="Arial"/>
                <a:ea typeface="Arial"/>
              </a:rPr>
              <a:t> → Algo que aún no tiene valor. Ejemplo: </a:t>
            </a:r>
            <a:r>
              <a:rPr b="0" lang="en-US" sz="3000" strike="noStrike" u="none">
                <a:solidFill>
                  <a:srgbClr val="188038"/>
                </a:solidFill>
                <a:effectLst/>
                <a:uFillTx/>
                <a:latin typeface="Roboto Mono"/>
                <a:ea typeface="Roboto Mono"/>
              </a:rPr>
              <a:t>let comida;</a:t>
            </a:r>
            <a:endParaRPr b="0" lang="en-GB"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Null</a:t>
            </a:r>
            <a:r>
              <a:rPr b="0" lang="en-US" sz="3000" strike="noStrike" u="none">
                <a:solidFill>
                  <a:schemeClr val="dk1"/>
                </a:solidFill>
                <a:effectLst/>
                <a:uFillTx/>
                <a:latin typeface="Arial"/>
                <a:ea typeface="Arial"/>
              </a:rPr>
              <a:t> → Algo que intencionalmente no tiene valor. Ejemplo: </a:t>
            </a:r>
            <a:r>
              <a:rPr b="0" lang="en-US" sz="3000" strike="noStrike" u="none">
                <a:solidFill>
                  <a:srgbClr val="188038"/>
                </a:solidFill>
                <a:effectLst/>
                <a:uFillTx/>
                <a:latin typeface="Roboto Mono"/>
                <a:ea typeface="Roboto Mono"/>
              </a:rPr>
              <a:t>let coche = null;</a:t>
            </a:r>
            <a:endParaRPr b="0" lang="en-GB" sz="3000" strike="noStrike" u="none">
              <a:solidFill>
                <a:srgbClr val="000000"/>
              </a:solidFill>
              <a:effectLst/>
              <a:uFillTx/>
              <a:latin typeface="Arial"/>
            </a:endParaRPr>
          </a:p>
          <a:p>
            <a:pPr algn="just">
              <a:lnSpc>
                <a:spcPct val="115000"/>
              </a:lnSpc>
              <a:spcBef>
                <a:spcPts val="1199"/>
              </a:spcBef>
              <a:tabLst>
                <a:tab algn="l" pos="0"/>
              </a:tabLst>
            </a:pPr>
            <a:endParaRPr b="0" lang="en-GB" sz="2800" strike="noStrike" u="none">
              <a:solidFill>
                <a:srgbClr val="000000"/>
              </a:solidFill>
              <a:effectLst/>
              <a:uFillTx/>
              <a:latin typeface="Arial"/>
            </a:endParaRPr>
          </a:p>
        </p:txBody>
      </p:sp>
      <p:pic>
        <p:nvPicPr>
          <p:cNvPr id="148" name="" descr=""/>
          <p:cNvPicPr/>
          <p:nvPr/>
        </p:nvPicPr>
        <p:blipFill>
          <a:blip r:embed="rId1"/>
          <a:stretch/>
        </p:blipFill>
        <p:spPr>
          <a:xfrm>
            <a:off x="2736000" y="4248000"/>
            <a:ext cx="6756840" cy="3760920"/>
          </a:xfrm>
          <a:prstGeom prst="rect">
            <a:avLst/>
          </a:prstGeom>
          <a:noFill/>
          <a:ln w="0">
            <a:noFill/>
          </a:ln>
        </p:spPr>
      </p:pic>
    </p:spTree>
  </p:cSld>
  <p:transition>
    <p:push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149" name="Google Shape;186;p23"/>
          <p:cNvSpPr/>
          <p:nvPr/>
        </p:nvSpPr>
        <p:spPr>
          <a:xfrm>
            <a:off x="9567000" y="1190520"/>
            <a:ext cx="7691760" cy="1234440"/>
          </a:xfrm>
          <a:prstGeom prst="rect">
            <a:avLst/>
          </a:prstGeom>
          <a:noFill/>
          <a:ln w="0">
            <a:noFill/>
          </a:ln>
        </p:spPr>
        <p:style>
          <a:lnRef idx="0"/>
          <a:fillRef idx="0"/>
          <a:effectRef idx="0"/>
          <a:fontRef idx="minor"/>
        </p:style>
        <p:txBody>
          <a:bodyPr lIns="0" rIns="0" tIns="0" bIns="0" anchor="t">
            <a:spAutoFit/>
          </a:bodyPr>
          <a:p>
            <a:pPr algn="r">
              <a:lnSpc>
                <a:spcPct val="90000"/>
              </a:lnSpc>
              <a:tabLst>
                <a:tab algn="l" pos="0"/>
              </a:tabLst>
            </a:pPr>
            <a:r>
              <a:rPr b="0" lang="en-US" sz="9000" strike="noStrike" u="none">
                <a:solidFill>
                  <a:srgbClr val="fbd917"/>
                </a:solidFill>
                <a:effectLst/>
                <a:uFillTx/>
                <a:latin typeface="Archivo Black"/>
                <a:ea typeface="Archivo Black"/>
              </a:rPr>
              <a:t>Ejemplo</a:t>
            </a:r>
            <a:endParaRPr b="0" lang="en-GB" sz="9000" strike="noStrike" u="none">
              <a:solidFill>
                <a:srgbClr val="ffffff"/>
              </a:solidFill>
              <a:effectLst/>
              <a:uFillTx/>
              <a:latin typeface="Arial"/>
            </a:endParaRPr>
          </a:p>
        </p:txBody>
      </p:sp>
      <p:sp>
        <p:nvSpPr>
          <p:cNvPr id="150" name="Google Shape;187;p23"/>
          <p:cNvSpPr/>
          <p:nvPr/>
        </p:nvSpPr>
        <p:spPr>
          <a:xfrm>
            <a:off x="9728280" y="3048120"/>
            <a:ext cx="8471160" cy="531756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0" lang="en-US" sz="3200" strike="noStrike" u="none">
                <a:solidFill>
                  <a:srgbClr val="ffffff"/>
                </a:solidFill>
                <a:effectLst/>
                <a:uFillTx/>
                <a:latin typeface="Montserrat"/>
                <a:ea typeface="Montserrat"/>
              </a:rPr>
              <a:t>let producto = "Laptop"; </a:t>
            </a:r>
            <a:endParaRPr b="0" lang="en-GB"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let precio = 1500; </a:t>
            </a:r>
            <a:endParaRPr b="0" lang="en-GB"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let disponible = true; </a:t>
            </a:r>
            <a:endParaRPr b="0" lang="en-GB"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console.log(`El producto ${producto} cuesta $${precio} y disponibilidad: ${disponible}`);</a:t>
            </a:r>
            <a:endParaRPr b="0" lang="en-GB" sz="3200" strike="noStrike" u="none">
              <a:solidFill>
                <a:srgbClr val="ffffff"/>
              </a:solidFill>
              <a:effectLst/>
              <a:uFillTx/>
              <a:latin typeface="Arial"/>
            </a:endParaRPr>
          </a:p>
          <a:p>
            <a:pPr>
              <a:lnSpc>
                <a:spcPct val="140000"/>
              </a:lnSpc>
              <a:tabLst>
                <a:tab algn="l" pos="0"/>
              </a:tabLst>
            </a:pPr>
            <a:endParaRPr b="0" lang="en-GB"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console.log(“El producto” + producto)</a:t>
            </a:r>
            <a:endParaRPr b="0" lang="en-GB" sz="3200" strike="noStrike" u="none">
              <a:solidFill>
                <a:srgbClr val="ffffff"/>
              </a:solidFill>
              <a:effectLst/>
              <a:uFillTx/>
              <a:latin typeface="Arial"/>
            </a:endParaRPr>
          </a:p>
        </p:txBody>
      </p:sp>
      <p:pic>
        <p:nvPicPr>
          <p:cNvPr id="151" name="" descr=""/>
          <p:cNvPicPr/>
          <p:nvPr/>
        </p:nvPicPr>
        <p:blipFill>
          <a:blip r:embed="rId1"/>
          <a:stretch/>
        </p:blipFill>
        <p:spPr>
          <a:xfrm rot="40800">
            <a:off x="867960" y="-4709160"/>
            <a:ext cx="3879720" cy="15009840"/>
          </a:xfrm>
          <a:prstGeom prst="rect">
            <a:avLst/>
          </a:prstGeom>
          <a:noFill/>
          <a:ln w="0">
            <a:noFill/>
          </a:ln>
        </p:spPr>
      </p:pic>
      <p:pic>
        <p:nvPicPr>
          <p:cNvPr id="152" name="" descr=""/>
          <p:cNvPicPr/>
          <p:nvPr/>
        </p:nvPicPr>
        <p:blipFill>
          <a:blip r:embed="rId2"/>
          <a:stretch/>
        </p:blipFill>
        <p:spPr>
          <a:xfrm>
            <a:off x="3299040" y="5248080"/>
            <a:ext cx="5916600" cy="5119560"/>
          </a:xfrm>
          <a:prstGeom prst="rect">
            <a:avLst/>
          </a:prstGeom>
          <a:noFill/>
          <a:ln w="0">
            <a:noFill/>
          </a:ln>
        </p:spPr>
      </p:pic>
    </p:spTree>
  </p:cSld>
  <p:transition>
    <p:push dir="l"/>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sp>
        <p:nvSpPr>
          <p:cNvPr id="153" name="Google Shape;193;p24"/>
          <p:cNvSpPr/>
          <p:nvPr/>
        </p:nvSpPr>
        <p:spPr>
          <a:xfrm>
            <a:off x="14400000" y="6841440"/>
            <a:ext cx="2519640" cy="3445200"/>
          </a:xfrm>
          <a:custGeom>
            <a:avLst/>
            <a:gdLst>
              <a:gd name="textAreaLeft" fmla="*/ 0 w 2519640"/>
              <a:gd name="textAreaRight" fmla="*/ 2520360 w 2519640"/>
              <a:gd name="textAreaTop" fmla="*/ 0 h 3445200"/>
              <a:gd name="textAreaBottom" fmla="*/ 3445920 h 344520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54" name="Google Shape;194;p24"/>
          <p:cNvSpPr/>
          <p:nvPr/>
        </p:nvSpPr>
        <p:spPr>
          <a:xfrm>
            <a:off x="1028880" y="1190520"/>
            <a:ext cx="11163240" cy="2493000"/>
          </a:xfrm>
          <a:prstGeom prst="rect">
            <a:avLst/>
          </a:prstGeom>
          <a:noFill/>
          <a:ln w="0">
            <a:noFill/>
          </a:ln>
        </p:spPr>
        <p:style>
          <a:lnRef idx="0"/>
          <a:fillRef idx="0"/>
          <a:effectRef idx="0"/>
          <a:fontRef idx="minor"/>
        </p:style>
        <p:txBody>
          <a:bodyPr lIns="0" rIns="0" tIns="0" bIns="0" anchor="t">
            <a:spAutoFit/>
          </a:bodyPr>
          <a:p>
            <a:pPr>
              <a:lnSpc>
                <a:spcPct val="90000"/>
              </a:lnSpc>
              <a:tabLst>
                <a:tab algn="l" pos="0"/>
              </a:tabLst>
            </a:pPr>
            <a:r>
              <a:rPr b="0" lang="en-US" sz="9000" strike="noStrike" u="none">
                <a:solidFill>
                  <a:srgbClr val="fbd917"/>
                </a:solidFill>
                <a:effectLst/>
                <a:uFillTx/>
                <a:latin typeface="Archivo Black"/>
                <a:ea typeface="Archivo Black"/>
              </a:rPr>
              <a:t>Operadores en JavaScript</a:t>
            </a:r>
            <a:endParaRPr b="0" lang="en-GB" sz="9000" strike="noStrike" u="none">
              <a:solidFill>
                <a:srgbClr val="ffffff"/>
              </a:solidFill>
              <a:effectLst/>
              <a:uFillTx/>
              <a:latin typeface="Arial"/>
            </a:endParaRPr>
          </a:p>
        </p:txBody>
      </p:sp>
      <p:grpSp>
        <p:nvGrpSpPr>
          <p:cNvPr id="155" name="Google Shape;195;p24"/>
          <p:cNvGrpSpPr/>
          <p:nvPr/>
        </p:nvGrpSpPr>
        <p:grpSpPr>
          <a:xfrm>
            <a:off x="1028880" y="3118680"/>
            <a:ext cx="11522880" cy="6888240"/>
            <a:chOff x="1028880" y="3118680"/>
            <a:chExt cx="11522880" cy="6888240"/>
          </a:xfrm>
        </p:grpSpPr>
        <p:sp>
          <p:nvSpPr>
            <p:cNvPr id="156" name="Google Shape;196;p24"/>
            <p:cNvSpPr/>
            <p:nvPr/>
          </p:nvSpPr>
          <p:spPr>
            <a:xfrm>
              <a:off x="1028880" y="3925440"/>
              <a:ext cx="10731600" cy="6081480"/>
            </a:xfrm>
            <a:custGeom>
              <a:avLst/>
              <a:gdLst>
                <a:gd name="textAreaLeft" fmla="*/ 0 w 10731600"/>
                <a:gd name="textAreaRight" fmla="*/ 10732320 w 10731600"/>
                <a:gd name="textAreaTop" fmla="*/ 0 h 6081480"/>
                <a:gd name="textAreaBottom" fmla="*/ 6082200 h 6081480"/>
              </a:gdLst>
              <a:ahLst/>
              <a:cxnLst/>
              <a:rect l="textAreaLeft" t="textAreaTop" r="textAreaRight" b="textAreaBottom"/>
              <a:pathLst>
                <a:path w="1724448" h="215383">
                  <a:moveTo>
                    <a:pt x="0" y="0"/>
                  </a:moveTo>
                  <a:lnTo>
                    <a:pt x="1724448" y="0"/>
                  </a:lnTo>
                  <a:lnTo>
                    <a:pt x="1724448" y="215383"/>
                  </a:lnTo>
                  <a:lnTo>
                    <a:pt x="0" y="215383"/>
                  </a:lnTo>
                  <a:close/>
                </a:path>
              </a:pathLst>
            </a:custGeom>
            <a:noFill/>
            <a:ln cap="sq" w="47625">
              <a:solidFill>
                <a:srgbClr val="fbd917"/>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157" name="Google Shape;197;p24"/>
            <p:cNvSpPr/>
            <p:nvPr/>
          </p:nvSpPr>
          <p:spPr>
            <a:xfrm>
              <a:off x="1028880" y="3118680"/>
              <a:ext cx="11522880" cy="68868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ffffff"/>
                </a:solidFill>
                <a:effectLst/>
                <a:uFillTx/>
                <a:latin typeface="Arial"/>
              </a:endParaRPr>
            </a:p>
          </p:txBody>
        </p:sp>
      </p:grpSp>
      <p:sp>
        <p:nvSpPr>
          <p:cNvPr id="158" name="Google Shape;198;p24"/>
          <p:cNvSpPr/>
          <p:nvPr/>
        </p:nvSpPr>
        <p:spPr>
          <a:xfrm>
            <a:off x="1895400" y="4359960"/>
            <a:ext cx="8794440" cy="611964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2400" strike="noStrike" u="none">
                <a:solidFill>
                  <a:schemeClr val="lt1"/>
                </a:solidFill>
                <a:effectLst/>
                <a:uFillTx/>
                <a:latin typeface="Arial"/>
                <a:ea typeface="Arial"/>
              </a:rPr>
              <a:t>Los operadores son como herramientas para manipular datos.</a:t>
            </a:r>
            <a:endParaRPr b="0" lang="en-GB" sz="2400" strike="noStrike" u="none">
              <a:solidFill>
                <a:srgbClr val="ffffff"/>
              </a:solidFill>
              <a:effectLst/>
              <a:uFillTx/>
              <a:latin typeface="Arial"/>
            </a:endParaRPr>
          </a:p>
          <a:p>
            <a:pPr>
              <a:lnSpc>
                <a:spcPct val="115000"/>
              </a:lnSpc>
              <a:spcBef>
                <a:spcPts val="1199"/>
              </a:spcBef>
              <a:tabLst>
                <a:tab algn="l" pos="0"/>
              </a:tabLst>
            </a:pP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matemáticos:</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br>
              <a:rPr sz="2400"/>
            </a:b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de comparación:</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&gt;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&lt;</a:t>
            </a:r>
            <a:br>
              <a:rPr sz="2400"/>
            </a:b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lógicos:</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&amp;&amp;</a:t>
            </a:r>
            <a:r>
              <a:rPr b="0" lang="en-US" sz="2400" strike="noStrike" u="none">
                <a:solidFill>
                  <a:schemeClr val="lt1"/>
                </a:solidFill>
                <a:effectLst/>
                <a:uFillTx/>
                <a:latin typeface="Arial"/>
                <a:ea typeface="Arial"/>
              </a:rPr>
              <a:t> (y),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(o),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(no)</a:t>
            </a:r>
            <a:endParaRPr b="0" lang="en-GB" sz="2400" strike="noStrike" u="none">
              <a:solidFill>
                <a:srgbClr val="ffffff"/>
              </a:solidFill>
              <a:effectLst/>
              <a:uFillTx/>
              <a:latin typeface="Arial"/>
            </a:endParaRPr>
          </a:p>
          <a:p>
            <a:pPr>
              <a:lnSpc>
                <a:spcPct val="115000"/>
              </a:lnSpc>
              <a:spcBef>
                <a:spcPts val="1199"/>
              </a:spcBef>
              <a:tabLst>
                <a:tab algn="l" pos="0"/>
              </a:tabLst>
            </a:pP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Ejemplo:</a:t>
            </a:r>
            <a:endParaRPr b="0" lang="en-GB" sz="2400" strike="noStrike" u="none">
              <a:solidFill>
                <a:srgbClr val="ffffff"/>
              </a:solidFill>
              <a:effectLst/>
              <a:uFillTx/>
              <a:latin typeface="Arial"/>
            </a:endParaRPr>
          </a:p>
          <a:p>
            <a:pPr>
              <a:lnSpc>
                <a:spcPct val="140000"/>
              </a:lnSpc>
              <a:spcBef>
                <a:spcPts val="1199"/>
              </a:spcBef>
              <a:tabLst>
                <a:tab algn="l" pos="0"/>
              </a:tabLst>
            </a:pPr>
            <a:r>
              <a:rPr b="0" lang="en-US" sz="2400" strike="noStrike" u="none">
                <a:solidFill>
                  <a:schemeClr val="lt1"/>
                </a:solidFill>
                <a:effectLst/>
                <a:uFillTx/>
                <a:latin typeface="Arial"/>
                <a:ea typeface="Arial"/>
              </a:rPr>
              <a:t>let edad = 18; </a:t>
            </a:r>
            <a:endParaRPr b="0" lang="en-GB"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if (edad &gt;= 18) {</a:t>
            </a:r>
            <a:endParaRPr b="0" lang="en-GB"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 console.log("Puedes votar 🎉"); </a:t>
            </a:r>
            <a:endParaRPr b="0" lang="en-GB"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 else { </a:t>
            </a:r>
            <a:endParaRPr b="0" lang="en-GB"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console.log("Aún no puedes votar 😢"); </a:t>
            </a:r>
            <a:endParaRPr b="0" lang="en-GB"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a:t>
            </a:r>
            <a:endParaRPr b="0" lang="en-GB" sz="2400" strike="noStrike" u="none">
              <a:solidFill>
                <a:srgbClr val="ffffff"/>
              </a:solidFill>
              <a:effectLst/>
              <a:uFillTx/>
              <a:latin typeface="Arial"/>
            </a:endParaRPr>
          </a:p>
          <a:p>
            <a:pPr>
              <a:lnSpc>
                <a:spcPct val="140000"/>
              </a:lnSpc>
              <a:tabLst>
                <a:tab algn="l" pos="0"/>
              </a:tabLst>
            </a:pPr>
            <a:endParaRPr b="0" lang="en-GB" sz="2800" strike="noStrike" u="none">
              <a:solidFill>
                <a:srgbClr val="ffffff"/>
              </a:solidFill>
              <a:effectLst/>
              <a:uFillTx/>
              <a:latin typeface="Arial"/>
            </a:endParaRPr>
          </a:p>
        </p:txBody>
      </p:sp>
      <p:pic>
        <p:nvPicPr>
          <p:cNvPr id="159" name="" descr=""/>
          <p:cNvPicPr/>
          <p:nvPr/>
        </p:nvPicPr>
        <p:blipFill>
          <a:blip r:embed="rId2"/>
          <a:stretch/>
        </p:blipFill>
        <p:spPr>
          <a:xfrm>
            <a:off x="9736920" y="1091880"/>
            <a:ext cx="8190720" cy="6143040"/>
          </a:xfrm>
          <a:prstGeom prst="rect">
            <a:avLst/>
          </a:prstGeom>
          <a:noFill/>
          <a:ln w="0">
            <a:noFill/>
          </a:ln>
        </p:spPr>
      </p:pic>
    </p:spTree>
  </p:cSld>
  <p:transition>
    <p:push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129</TotalTime>
  <Application>LibreOffice/25.2.4.3$Linux_X86_64 LibreOffice_project/520$Build-3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2025-06-25T00:19:23Z</dcterms:modified>
  <cp:revision>14</cp:revision>
  <dc:subject/>
  <dc:title/>
</cp:coreProperties>
</file>

<file path=docProps/custom.xml><?xml version="1.0" encoding="utf-8"?>
<Properties xmlns="http://schemas.openxmlformats.org/officeDocument/2006/custom-properties" xmlns:vt="http://schemas.openxmlformats.org/officeDocument/2006/docPropsVTypes"/>
</file>